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73" r:id="rId10"/>
    <p:sldId id="274" r:id="rId11"/>
    <p:sldId id="275" r:id="rId12"/>
    <p:sldId id="265" r:id="rId13"/>
    <p:sldId id="276" r:id="rId14"/>
    <p:sldId id="277" r:id="rId15"/>
    <p:sldId id="278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0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7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3237E-EB03-4ABC-BFA2-6D112A12583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CCB537-27C7-4C35-A50D-C03BB367018B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dirty="0" smtClean="0"/>
            <a:t>জাহাজ বা রেলভাড়া</a:t>
          </a:r>
          <a:endParaRPr lang="en-US" dirty="0"/>
        </a:p>
      </dgm:t>
    </dgm:pt>
    <dgm:pt modelId="{7D0D3933-73FA-4FA5-BA14-14A5FF10B966}" type="parTrans" cxnId="{09945189-8C43-4B48-9DD5-22195EB8A36A}">
      <dgm:prSet/>
      <dgm:spPr/>
      <dgm:t>
        <a:bodyPr/>
        <a:lstStyle/>
        <a:p>
          <a:endParaRPr lang="en-US"/>
        </a:p>
      </dgm:t>
    </dgm:pt>
    <dgm:pt modelId="{6FE6BADB-BD37-489D-B75D-E6900FEF7CBB}" type="sibTrans" cxnId="{09945189-8C43-4B48-9DD5-22195EB8A36A}">
      <dgm:prSet/>
      <dgm:spPr/>
      <dgm:t>
        <a:bodyPr/>
        <a:lstStyle/>
        <a:p>
          <a:endParaRPr lang="en-US"/>
        </a:p>
      </dgm:t>
    </dgm:pt>
    <dgm:pt modelId="{DD05FC16-36AA-4F15-8297-A4E76AAB3E9B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sz="2800" dirty="0" smtClean="0"/>
            <a:t>বীমা খরচ</a:t>
          </a:r>
          <a:endParaRPr lang="en-US" sz="2700" dirty="0"/>
        </a:p>
      </dgm:t>
    </dgm:pt>
    <dgm:pt modelId="{6E379774-9BED-4586-A163-214CF0A27571}" type="parTrans" cxnId="{6DBAA61D-5B61-4880-B9F5-238F636CD081}">
      <dgm:prSet/>
      <dgm:spPr/>
      <dgm:t>
        <a:bodyPr/>
        <a:lstStyle/>
        <a:p>
          <a:endParaRPr lang="en-US"/>
        </a:p>
      </dgm:t>
    </dgm:pt>
    <dgm:pt modelId="{ACCD02E2-9B6F-480E-B252-69F4ACD11A48}" type="sibTrans" cxnId="{6DBAA61D-5B61-4880-B9F5-238F636CD081}">
      <dgm:prSet/>
      <dgm:spPr/>
      <dgm:t>
        <a:bodyPr/>
        <a:lstStyle/>
        <a:p>
          <a:endParaRPr lang="en-US"/>
        </a:p>
      </dgm:t>
    </dgm:pt>
    <dgm:pt modelId="{6814F9CE-5C2E-4899-B528-2749258EFF54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dirty="0" smtClean="0"/>
            <a:t>কুলি খরচ</a:t>
          </a:r>
          <a:endParaRPr lang="en-US" dirty="0"/>
        </a:p>
      </dgm:t>
    </dgm:pt>
    <dgm:pt modelId="{2793CFE7-9C7C-41E1-9655-80163A6BECC5}" type="parTrans" cxnId="{29E31709-EF06-4771-94C6-2943F183B536}">
      <dgm:prSet/>
      <dgm:spPr/>
      <dgm:t>
        <a:bodyPr/>
        <a:lstStyle/>
        <a:p>
          <a:endParaRPr lang="en-US"/>
        </a:p>
      </dgm:t>
    </dgm:pt>
    <dgm:pt modelId="{D571B5EC-794C-495C-BE17-53DD4D072FF6}" type="sibTrans" cxnId="{29E31709-EF06-4771-94C6-2943F183B536}">
      <dgm:prSet/>
      <dgm:spPr/>
      <dgm:t>
        <a:bodyPr/>
        <a:lstStyle/>
        <a:p>
          <a:endParaRPr lang="en-US"/>
        </a:p>
      </dgm:t>
    </dgm:pt>
    <dgm:pt modelId="{BDFC396A-8D62-40AD-A2A2-E55F78291450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dirty="0" smtClean="0"/>
            <a:t>প্যাকিং খরচ</a:t>
          </a:r>
          <a:endParaRPr lang="en-US" dirty="0"/>
        </a:p>
      </dgm:t>
    </dgm:pt>
    <dgm:pt modelId="{0EC71823-0CFB-4316-AC2F-AA4A328B0D94}" type="parTrans" cxnId="{74F039E6-24D6-4517-9BCD-E528AC6BC9B8}">
      <dgm:prSet/>
      <dgm:spPr/>
      <dgm:t>
        <a:bodyPr/>
        <a:lstStyle/>
        <a:p>
          <a:endParaRPr lang="en-US"/>
        </a:p>
      </dgm:t>
    </dgm:pt>
    <dgm:pt modelId="{F28F5C3C-0297-4A99-A70E-B5841FEE3267}" type="sibTrans" cxnId="{74F039E6-24D6-4517-9BCD-E528AC6BC9B8}">
      <dgm:prSet/>
      <dgm:spPr/>
      <dgm:t>
        <a:bodyPr/>
        <a:lstStyle/>
        <a:p>
          <a:endParaRPr lang="en-US"/>
        </a:p>
      </dgm:t>
    </dgm:pt>
    <dgm:pt modelId="{67E6DE9C-1F6E-41FB-B6F6-639B9E7172D5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sz="4000" dirty="0" smtClean="0">
              <a:latin typeface="NikoshBAN" panose="02000000000000000000" pitchFamily="2" charset="0"/>
              <a:cs typeface="NikoshBAN" panose="02000000000000000000" pitchFamily="2" charset="0"/>
            </a:rPr>
            <a:t>আমদানি</a:t>
          </a:r>
          <a:r>
            <a:rPr lang="bn-BD" sz="27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sz="4400" dirty="0" smtClean="0">
              <a:latin typeface="NikoshBAN" panose="02000000000000000000" pitchFamily="2" charset="0"/>
              <a:cs typeface="NikoshBAN" panose="02000000000000000000" pitchFamily="2" charset="0"/>
            </a:rPr>
            <a:t>শুল্ক</a:t>
          </a:r>
          <a:endParaRPr lang="en-US" sz="27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5CA27C4-E618-4B2D-99B2-4DE393443E05}" type="parTrans" cxnId="{7D81F9B1-A500-466A-B288-85CE0B14FD8C}">
      <dgm:prSet/>
      <dgm:spPr/>
      <dgm:t>
        <a:bodyPr/>
        <a:lstStyle/>
        <a:p>
          <a:endParaRPr lang="en-US"/>
        </a:p>
      </dgm:t>
    </dgm:pt>
    <dgm:pt modelId="{3F7B21B1-00A8-4648-9663-9449AC444ECA}" type="sibTrans" cxnId="{7D81F9B1-A500-466A-B288-85CE0B14FD8C}">
      <dgm:prSet/>
      <dgm:spPr/>
      <dgm:t>
        <a:bodyPr/>
        <a:lstStyle/>
        <a:p>
          <a:endParaRPr lang="en-US"/>
        </a:p>
      </dgm:t>
    </dgm:pt>
    <dgm:pt modelId="{5CDBC4C4-1C2C-4E2A-B1AA-68DB03B3B3C8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sz="3200" dirty="0" smtClean="0"/>
            <a:t>ডক চার্জ</a:t>
          </a:r>
          <a:endParaRPr lang="en-US" sz="3200" dirty="0"/>
        </a:p>
      </dgm:t>
    </dgm:pt>
    <dgm:pt modelId="{43F74208-556D-4987-A45A-14E7A972436D}" type="parTrans" cxnId="{050FC989-DD8D-4D62-A462-559C60D22B78}">
      <dgm:prSet/>
      <dgm:spPr/>
      <dgm:t>
        <a:bodyPr/>
        <a:lstStyle/>
        <a:p>
          <a:endParaRPr lang="en-US"/>
        </a:p>
      </dgm:t>
    </dgm:pt>
    <dgm:pt modelId="{4ACF0EE4-8392-4B43-BAD6-087AC2F589EC}" type="sibTrans" cxnId="{050FC989-DD8D-4D62-A462-559C60D22B78}">
      <dgm:prSet/>
      <dgm:spPr/>
      <dgm:t>
        <a:bodyPr/>
        <a:lstStyle/>
        <a:p>
          <a:endParaRPr lang="en-US"/>
        </a:p>
      </dgm:t>
    </dgm:pt>
    <dgm:pt modelId="{68DD43B7-02D4-46B6-B040-204F29E03059}" type="pres">
      <dgm:prSet presAssocID="{E133237E-EB03-4ABC-BFA2-6D112A12583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3B03C4-9936-4FF0-BCE4-8C5F8DE988E4}" type="pres">
      <dgm:prSet presAssocID="{E9CCB537-27C7-4C35-A50D-C03BB367018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3A756-C7F8-43D3-BFEA-64D0B18C5D00}" type="pres">
      <dgm:prSet presAssocID="{E9CCB537-27C7-4C35-A50D-C03BB367018B}" presName="spNode" presStyleCnt="0"/>
      <dgm:spPr/>
    </dgm:pt>
    <dgm:pt modelId="{66CF82F1-4CB9-4DE5-B37D-818EA098E15D}" type="pres">
      <dgm:prSet presAssocID="{6FE6BADB-BD37-489D-B75D-E6900FEF7CBB}" presName="sibTrans" presStyleLbl="sibTrans1D1" presStyleIdx="0" presStyleCnt="6"/>
      <dgm:spPr/>
      <dgm:t>
        <a:bodyPr/>
        <a:lstStyle/>
        <a:p>
          <a:endParaRPr lang="en-US"/>
        </a:p>
      </dgm:t>
    </dgm:pt>
    <dgm:pt modelId="{5A6DA6A2-7B06-4997-994B-0B918B3B7835}" type="pres">
      <dgm:prSet presAssocID="{BDFC396A-8D62-40AD-A2A2-E55F7829145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769B0B-34B3-4267-9583-2F526E581DEB}" type="pres">
      <dgm:prSet presAssocID="{BDFC396A-8D62-40AD-A2A2-E55F78291450}" presName="spNode" presStyleCnt="0"/>
      <dgm:spPr/>
    </dgm:pt>
    <dgm:pt modelId="{02C0119A-84D7-46CC-ADA4-FB4C15ADF38D}" type="pres">
      <dgm:prSet presAssocID="{F28F5C3C-0297-4A99-A70E-B5841FEE3267}" presName="sibTrans" presStyleLbl="sibTrans1D1" presStyleIdx="1" presStyleCnt="6"/>
      <dgm:spPr/>
      <dgm:t>
        <a:bodyPr/>
        <a:lstStyle/>
        <a:p>
          <a:endParaRPr lang="en-US"/>
        </a:p>
      </dgm:t>
    </dgm:pt>
    <dgm:pt modelId="{291ACBC7-A6BE-408B-A5DE-46F167D2CD30}" type="pres">
      <dgm:prSet presAssocID="{67E6DE9C-1F6E-41FB-B6F6-639B9E7172D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87E795-74A4-4A97-B1F5-7938CE8460D8}" type="pres">
      <dgm:prSet presAssocID="{67E6DE9C-1F6E-41FB-B6F6-639B9E7172D5}" presName="spNode" presStyleCnt="0"/>
      <dgm:spPr/>
    </dgm:pt>
    <dgm:pt modelId="{A8AB4B0C-9555-449C-AB90-1A12B46E41BA}" type="pres">
      <dgm:prSet presAssocID="{3F7B21B1-00A8-4648-9663-9449AC444ECA}" presName="sibTrans" presStyleLbl="sibTrans1D1" presStyleIdx="2" presStyleCnt="6"/>
      <dgm:spPr/>
      <dgm:t>
        <a:bodyPr/>
        <a:lstStyle/>
        <a:p>
          <a:endParaRPr lang="en-US"/>
        </a:p>
      </dgm:t>
    </dgm:pt>
    <dgm:pt modelId="{DF9A37E8-45E1-479E-B6D3-FC57224BEC55}" type="pres">
      <dgm:prSet presAssocID="{5CDBC4C4-1C2C-4E2A-B1AA-68DB03B3B3C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D60BE7-240A-4800-A7AE-FF8CD5A376C2}" type="pres">
      <dgm:prSet presAssocID="{5CDBC4C4-1C2C-4E2A-B1AA-68DB03B3B3C8}" presName="spNode" presStyleCnt="0"/>
      <dgm:spPr/>
    </dgm:pt>
    <dgm:pt modelId="{2D50DC2D-98DB-43E6-8099-4F22A9D94F3F}" type="pres">
      <dgm:prSet presAssocID="{4ACF0EE4-8392-4B43-BAD6-087AC2F589EC}" presName="sibTrans" presStyleLbl="sibTrans1D1" presStyleIdx="3" presStyleCnt="6"/>
      <dgm:spPr/>
      <dgm:t>
        <a:bodyPr/>
        <a:lstStyle/>
        <a:p>
          <a:endParaRPr lang="en-US"/>
        </a:p>
      </dgm:t>
    </dgm:pt>
    <dgm:pt modelId="{714CE1A8-993A-404E-B729-A2E627D30EF9}" type="pres">
      <dgm:prSet presAssocID="{DD05FC16-36AA-4F15-8297-A4E76AAB3E9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535166-CD0C-4C83-B711-D4469C6301F4}" type="pres">
      <dgm:prSet presAssocID="{DD05FC16-36AA-4F15-8297-A4E76AAB3E9B}" presName="spNode" presStyleCnt="0"/>
      <dgm:spPr/>
    </dgm:pt>
    <dgm:pt modelId="{6E853470-5E7A-4B73-B3DF-0D64C80A9327}" type="pres">
      <dgm:prSet presAssocID="{ACCD02E2-9B6F-480E-B252-69F4ACD11A48}" presName="sibTrans" presStyleLbl="sibTrans1D1" presStyleIdx="4" presStyleCnt="6"/>
      <dgm:spPr/>
      <dgm:t>
        <a:bodyPr/>
        <a:lstStyle/>
        <a:p>
          <a:endParaRPr lang="en-US"/>
        </a:p>
      </dgm:t>
    </dgm:pt>
    <dgm:pt modelId="{6EC84A8E-6A61-4452-A00A-DECB557BDD3F}" type="pres">
      <dgm:prSet presAssocID="{6814F9CE-5C2E-4899-B528-2749258EFF5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70E9D2-D665-4DA7-A304-E17913040DFF}" type="pres">
      <dgm:prSet presAssocID="{6814F9CE-5C2E-4899-B528-2749258EFF54}" presName="spNode" presStyleCnt="0"/>
      <dgm:spPr/>
    </dgm:pt>
    <dgm:pt modelId="{E5A38E29-FF9A-40F4-84F3-852FBBFDDAF6}" type="pres">
      <dgm:prSet presAssocID="{D571B5EC-794C-495C-BE17-53DD4D072FF6}" presName="sibTrans" presStyleLbl="sibTrans1D1" presStyleIdx="5" presStyleCnt="6"/>
      <dgm:spPr/>
      <dgm:t>
        <a:bodyPr/>
        <a:lstStyle/>
        <a:p>
          <a:endParaRPr lang="en-US"/>
        </a:p>
      </dgm:t>
    </dgm:pt>
  </dgm:ptLst>
  <dgm:cxnLst>
    <dgm:cxn modelId="{92D31B21-13D2-4AA7-9850-F8154281DDDD}" type="presOf" srcId="{E133237E-EB03-4ABC-BFA2-6D112A12583D}" destId="{68DD43B7-02D4-46B6-B040-204F29E03059}" srcOrd="0" destOrd="0" presId="urn:microsoft.com/office/officeart/2005/8/layout/cycle6"/>
    <dgm:cxn modelId="{032FE74F-931B-4914-A005-B4B2DA1B17CD}" type="presOf" srcId="{6FE6BADB-BD37-489D-B75D-E6900FEF7CBB}" destId="{66CF82F1-4CB9-4DE5-B37D-818EA098E15D}" srcOrd="0" destOrd="0" presId="urn:microsoft.com/office/officeart/2005/8/layout/cycle6"/>
    <dgm:cxn modelId="{81BF44B0-1A1C-48A7-A5A2-999CCEAFEC47}" type="presOf" srcId="{67E6DE9C-1F6E-41FB-B6F6-639B9E7172D5}" destId="{291ACBC7-A6BE-408B-A5DE-46F167D2CD30}" srcOrd="0" destOrd="0" presId="urn:microsoft.com/office/officeart/2005/8/layout/cycle6"/>
    <dgm:cxn modelId="{74F039E6-24D6-4517-9BCD-E528AC6BC9B8}" srcId="{E133237E-EB03-4ABC-BFA2-6D112A12583D}" destId="{BDFC396A-8D62-40AD-A2A2-E55F78291450}" srcOrd="1" destOrd="0" parTransId="{0EC71823-0CFB-4316-AC2F-AA4A328B0D94}" sibTransId="{F28F5C3C-0297-4A99-A70E-B5841FEE3267}"/>
    <dgm:cxn modelId="{FEC9CDED-11F7-4BEB-B1C5-35364EE1D61F}" type="presOf" srcId="{3F7B21B1-00A8-4648-9663-9449AC444ECA}" destId="{A8AB4B0C-9555-449C-AB90-1A12B46E41BA}" srcOrd="0" destOrd="0" presId="urn:microsoft.com/office/officeart/2005/8/layout/cycle6"/>
    <dgm:cxn modelId="{7550F3AC-AAF8-4EB2-8D66-4DBCF7F83CB3}" type="presOf" srcId="{E9CCB537-27C7-4C35-A50D-C03BB367018B}" destId="{E43B03C4-9936-4FF0-BCE4-8C5F8DE988E4}" srcOrd="0" destOrd="0" presId="urn:microsoft.com/office/officeart/2005/8/layout/cycle6"/>
    <dgm:cxn modelId="{B101FCB0-753E-4BFF-9FF1-18184355C076}" type="presOf" srcId="{F28F5C3C-0297-4A99-A70E-B5841FEE3267}" destId="{02C0119A-84D7-46CC-ADA4-FB4C15ADF38D}" srcOrd="0" destOrd="0" presId="urn:microsoft.com/office/officeart/2005/8/layout/cycle6"/>
    <dgm:cxn modelId="{0F39A797-B6CA-4B78-AA4D-BAB827A2B872}" type="presOf" srcId="{ACCD02E2-9B6F-480E-B252-69F4ACD11A48}" destId="{6E853470-5E7A-4B73-B3DF-0D64C80A9327}" srcOrd="0" destOrd="0" presId="urn:microsoft.com/office/officeart/2005/8/layout/cycle6"/>
    <dgm:cxn modelId="{02C0CA27-FC41-4526-89F3-F5A03A57597D}" type="presOf" srcId="{DD05FC16-36AA-4F15-8297-A4E76AAB3E9B}" destId="{714CE1A8-993A-404E-B729-A2E627D30EF9}" srcOrd="0" destOrd="0" presId="urn:microsoft.com/office/officeart/2005/8/layout/cycle6"/>
    <dgm:cxn modelId="{6DBAA61D-5B61-4880-B9F5-238F636CD081}" srcId="{E133237E-EB03-4ABC-BFA2-6D112A12583D}" destId="{DD05FC16-36AA-4F15-8297-A4E76AAB3E9B}" srcOrd="4" destOrd="0" parTransId="{6E379774-9BED-4586-A163-214CF0A27571}" sibTransId="{ACCD02E2-9B6F-480E-B252-69F4ACD11A48}"/>
    <dgm:cxn modelId="{7D81F9B1-A500-466A-B288-85CE0B14FD8C}" srcId="{E133237E-EB03-4ABC-BFA2-6D112A12583D}" destId="{67E6DE9C-1F6E-41FB-B6F6-639B9E7172D5}" srcOrd="2" destOrd="0" parTransId="{45CA27C4-E618-4B2D-99B2-4DE393443E05}" sibTransId="{3F7B21B1-00A8-4648-9663-9449AC444ECA}"/>
    <dgm:cxn modelId="{29E31709-EF06-4771-94C6-2943F183B536}" srcId="{E133237E-EB03-4ABC-BFA2-6D112A12583D}" destId="{6814F9CE-5C2E-4899-B528-2749258EFF54}" srcOrd="5" destOrd="0" parTransId="{2793CFE7-9C7C-41E1-9655-80163A6BECC5}" sibTransId="{D571B5EC-794C-495C-BE17-53DD4D072FF6}"/>
    <dgm:cxn modelId="{74943376-52A7-4478-9C78-DC8ADE76A4DD}" type="presOf" srcId="{D571B5EC-794C-495C-BE17-53DD4D072FF6}" destId="{E5A38E29-FF9A-40F4-84F3-852FBBFDDAF6}" srcOrd="0" destOrd="0" presId="urn:microsoft.com/office/officeart/2005/8/layout/cycle6"/>
    <dgm:cxn modelId="{09945189-8C43-4B48-9DD5-22195EB8A36A}" srcId="{E133237E-EB03-4ABC-BFA2-6D112A12583D}" destId="{E9CCB537-27C7-4C35-A50D-C03BB367018B}" srcOrd="0" destOrd="0" parTransId="{7D0D3933-73FA-4FA5-BA14-14A5FF10B966}" sibTransId="{6FE6BADB-BD37-489D-B75D-E6900FEF7CBB}"/>
    <dgm:cxn modelId="{20AED42C-CCA0-4F93-BD27-253696A4A467}" type="presOf" srcId="{5CDBC4C4-1C2C-4E2A-B1AA-68DB03B3B3C8}" destId="{DF9A37E8-45E1-479E-B6D3-FC57224BEC55}" srcOrd="0" destOrd="0" presId="urn:microsoft.com/office/officeart/2005/8/layout/cycle6"/>
    <dgm:cxn modelId="{B7DFF1BB-AE4E-4A0C-A527-55510F39C62B}" type="presOf" srcId="{4ACF0EE4-8392-4B43-BAD6-087AC2F589EC}" destId="{2D50DC2D-98DB-43E6-8099-4F22A9D94F3F}" srcOrd="0" destOrd="0" presId="urn:microsoft.com/office/officeart/2005/8/layout/cycle6"/>
    <dgm:cxn modelId="{050FC989-DD8D-4D62-A462-559C60D22B78}" srcId="{E133237E-EB03-4ABC-BFA2-6D112A12583D}" destId="{5CDBC4C4-1C2C-4E2A-B1AA-68DB03B3B3C8}" srcOrd="3" destOrd="0" parTransId="{43F74208-556D-4987-A45A-14E7A972436D}" sibTransId="{4ACF0EE4-8392-4B43-BAD6-087AC2F589EC}"/>
    <dgm:cxn modelId="{0F0AF006-AFDE-423D-9694-6D116B51A4A3}" type="presOf" srcId="{6814F9CE-5C2E-4899-B528-2749258EFF54}" destId="{6EC84A8E-6A61-4452-A00A-DECB557BDD3F}" srcOrd="0" destOrd="0" presId="urn:microsoft.com/office/officeart/2005/8/layout/cycle6"/>
    <dgm:cxn modelId="{D123C21E-DFA0-48CD-9FCE-571FB0CC8556}" type="presOf" srcId="{BDFC396A-8D62-40AD-A2A2-E55F78291450}" destId="{5A6DA6A2-7B06-4997-994B-0B918B3B7835}" srcOrd="0" destOrd="0" presId="urn:microsoft.com/office/officeart/2005/8/layout/cycle6"/>
    <dgm:cxn modelId="{B9A33D2F-879A-4367-B660-EE86A9705E38}" type="presParOf" srcId="{68DD43B7-02D4-46B6-B040-204F29E03059}" destId="{E43B03C4-9936-4FF0-BCE4-8C5F8DE988E4}" srcOrd="0" destOrd="0" presId="urn:microsoft.com/office/officeart/2005/8/layout/cycle6"/>
    <dgm:cxn modelId="{3986BB4B-BBBA-47B0-A593-C94C9276982F}" type="presParOf" srcId="{68DD43B7-02D4-46B6-B040-204F29E03059}" destId="{CD13A756-C7F8-43D3-BFEA-64D0B18C5D00}" srcOrd="1" destOrd="0" presId="urn:microsoft.com/office/officeart/2005/8/layout/cycle6"/>
    <dgm:cxn modelId="{E4E1D7E0-AC01-4E80-8881-064DA2D8FEC1}" type="presParOf" srcId="{68DD43B7-02D4-46B6-B040-204F29E03059}" destId="{66CF82F1-4CB9-4DE5-B37D-818EA098E15D}" srcOrd="2" destOrd="0" presId="urn:microsoft.com/office/officeart/2005/8/layout/cycle6"/>
    <dgm:cxn modelId="{8957B701-E02E-4398-94D8-A5C787053547}" type="presParOf" srcId="{68DD43B7-02D4-46B6-B040-204F29E03059}" destId="{5A6DA6A2-7B06-4997-994B-0B918B3B7835}" srcOrd="3" destOrd="0" presId="urn:microsoft.com/office/officeart/2005/8/layout/cycle6"/>
    <dgm:cxn modelId="{19386A0D-221E-442C-ABC8-B62D2FDEC7AE}" type="presParOf" srcId="{68DD43B7-02D4-46B6-B040-204F29E03059}" destId="{83769B0B-34B3-4267-9583-2F526E581DEB}" srcOrd="4" destOrd="0" presId="urn:microsoft.com/office/officeart/2005/8/layout/cycle6"/>
    <dgm:cxn modelId="{839D4FA3-287A-4865-A8F0-7EE3FA745333}" type="presParOf" srcId="{68DD43B7-02D4-46B6-B040-204F29E03059}" destId="{02C0119A-84D7-46CC-ADA4-FB4C15ADF38D}" srcOrd="5" destOrd="0" presId="urn:microsoft.com/office/officeart/2005/8/layout/cycle6"/>
    <dgm:cxn modelId="{D324FB94-B767-40C3-A2F0-4BD91B626811}" type="presParOf" srcId="{68DD43B7-02D4-46B6-B040-204F29E03059}" destId="{291ACBC7-A6BE-408B-A5DE-46F167D2CD30}" srcOrd="6" destOrd="0" presId="urn:microsoft.com/office/officeart/2005/8/layout/cycle6"/>
    <dgm:cxn modelId="{AE7C1D88-F488-4BE0-9A79-2A010B8188EB}" type="presParOf" srcId="{68DD43B7-02D4-46B6-B040-204F29E03059}" destId="{2787E795-74A4-4A97-B1F5-7938CE8460D8}" srcOrd="7" destOrd="0" presId="urn:microsoft.com/office/officeart/2005/8/layout/cycle6"/>
    <dgm:cxn modelId="{471790FA-D56D-4032-8651-E37262907E94}" type="presParOf" srcId="{68DD43B7-02D4-46B6-B040-204F29E03059}" destId="{A8AB4B0C-9555-449C-AB90-1A12B46E41BA}" srcOrd="8" destOrd="0" presId="urn:microsoft.com/office/officeart/2005/8/layout/cycle6"/>
    <dgm:cxn modelId="{4C9B9BAF-381F-4190-A779-4A1BEA2F0E33}" type="presParOf" srcId="{68DD43B7-02D4-46B6-B040-204F29E03059}" destId="{DF9A37E8-45E1-479E-B6D3-FC57224BEC55}" srcOrd="9" destOrd="0" presId="urn:microsoft.com/office/officeart/2005/8/layout/cycle6"/>
    <dgm:cxn modelId="{926E0765-9005-482A-A74E-9B85ACC70AE2}" type="presParOf" srcId="{68DD43B7-02D4-46B6-B040-204F29E03059}" destId="{14D60BE7-240A-4800-A7AE-FF8CD5A376C2}" srcOrd="10" destOrd="0" presId="urn:microsoft.com/office/officeart/2005/8/layout/cycle6"/>
    <dgm:cxn modelId="{6DAFC4A0-795D-40E2-BB41-353407AA0856}" type="presParOf" srcId="{68DD43B7-02D4-46B6-B040-204F29E03059}" destId="{2D50DC2D-98DB-43E6-8099-4F22A9D94F3F}" srcOrd="11" destOrd="0" presId="urn:microsoft.com/office/officeart/2005/8/layout/cycle6"/>
    <dgm:cxn modelId="{7F1EDFA0-B2FE-4C31-B8BB-580586CA2319}" type="presParOf" srcId="{68DD43B7-02D4-46B6-B040-204F29E03059}" destId="{714CE1A8-993A-404E-B729-A2E627D30EF9}" srcOrd="12" destOrd="0" presId="urn:microsoft.com/office/officeart/2005/8/layout/cycle6"/>
    <dgm:cxn modelId="{E1D85ECA-F871-4262-8C83-97BE372F4756}" type="presParOf" srcId="{68DD43B7-02D4-46B6-B040-204F29E03059}" destId="{3F535166-CD0C-4C83-B711-D4469C6301F4}" srcOrd="13" destOrd="0" presId="urn:microsoft.com/office/officeart/2005/8/layout/cycle6"/>
    <dgm:cxn modelId="{0D315C0F-8475-4503-B14F-1630836F55E2}" type="presParOf" srcId="{68DD43B7-02D4-46B6-B040-204F29E03059}" destId="{6E853470-5E7A-4B73-B3DF-0D64C80A9327}" srcOrd="14" destOrd="0" presId="urn:microsoft.com/office/officeart/2005/8/layout/cycle6"/>
    <dgm:cxn modelId="{545FD001-435A-414E-90EC-FC5106BD1830}" type="presParOf" srcId="{68DD43B7-02D4-46B6-B040-204F29E03059}" destId="{6EC84A8E-6A61-4452-A00A-DECB557BDD3F}" srcOrd="15" destOrd="0" presId="urn:microsoft.com/office/officeart/2005/8/layout/cycle6"/>
    <dgm:cxn modelId="{5AD3A183-0196-48F2-9505-46F3D9C64A3B}" type="presParOf" srcId="{68DD43B7-02D4-46B6-B040-204F29E03059}" destId="{6270E9D2-D665-4DA7-A304-E17913040DFF}" srcOrd="16" destOrd="0" presId="urn:microsoft.com/office/officeart/2005/8/layout/cycle6"/>
    <dgm:cxn modelId="{71F2BAA9-287D-49DB-8D74-4E3070CED1AB}" type="presParOf" srcId="{68DD43B7-02D4-46B6-B040-204F29E03059}" destId="{E5A38E29-FF9A-40F4-84F3-852FBBFDDAF6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B840A8-54F6-4CA3-B341-4C3EDC8DEA4D}" type="doc">
      <dgm:prSet loTypeId="urn:microsoft.com/office/officeart/2005/8/layout/radial5" loCatId="cycle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497908-0E6A-4143-AD08-5AD8E53B4A71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পরোক্ষ খরচ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9BD6CB1-6CD3-4595-9486-815E40C981FF}" type="sibTrans" cxnId="{47147CA5-2A49-4C1F-95B3-ABAC02E53335}">
      <dgm:prSet/>
      <dgm:spPr/>
      <dgm:t>
        <a:bodyPr/>
        <a:lstStyle/>
        <a:p>
          <a:endParaRPr lang="en-US"/>
        </a:p>
      </dgm:t>
    </dgm:pt>
    <dgm:pt modelId="{0C3FD68C-B4CD-472E-ACA2-999D89C04694}" type="parTrans" cxnId="{47147CA5-2A49-4C1F-95B3-ABAC02E53335}">
      <dgm:prSet/>
      <dgm:spPr/>
      <dgm:t>
        <a:bodyPr/>
        <a:lstStyle/>
        <a:p>
          <a:endParaRPr lang="en-US"/>
        </a:p>
      </dgm:t>
    </dgm:pt>
    <dgm:pt modelId="{0512A6D9-6BB0-48C7-8453-F5A42261B364}">
      <dgm:prSet phldrT="[Text]"/>
      <dgm:spPr/>
      <dgm:t>
        <a:bodyPr/>
        <a:lstStyle/>
        <a:p>
          <a:r>
            <a:rPr lang="bn-BD" dirty="0" smtClean="0"/>
            <a:t>দোকান ভাড়া</a:t>
          </a:r>
          <a:endParaRPr lang="en-US" dirty="0"/>
        </a:p>
      </dgm:t>
    </dgm:pt>
    <dgm:pt modelId="{E744FF02-842F-404E-ACB8-3425F4C93216}" type="sibTrans" cxnId="{BE75D560-C4E7-4298-B6F1-D9CDD3C18C7D}">
      <dgm:prSet/>
      <dgm:spPr/>
      <dgm:t>
        <a:bodyPr/>
        <a:lstStyle/>
        <a:p>
          <a:endParaRPr lang="en-US"/>
        </a:p>
      </dgm:t>
    </dgm:pt>
    <dgm:pt modelId="{017320FF-4A0B-4AA3-8772-CA421D9ED7FB}" type="parTrans" cxnId="{BE75D560-C4E7-4298-B6F1-D9CDD3C18C7D}">
      <dgm:prSet/>
      <dgm:spPr/>
      <dgm:t>
        <a:bodyPr/>
        <a:lstStyle/>
        <a:p>
          <a:endParaRPr lang="en-US"/>
        </a:p>
      </dgm:t>
    </dgm:pt>
    <dgm:pt modelId="{BAD77505-2553-46D9-AAFC-A432169BD6C7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কর্মচারীদের বেতন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203D8B-576D-4041-9B85-5AAD19701641}" type="sibTrans" cxnId="{F0D886CC-0383-4BF0-93D9-A04CFA5DF09E}">
      <dgm:prSet/>
      <dgm:spPr/>
      <dgm:t>
        <a:bodyPr/>
        <a:lstStyle/>
        <a:p>
          <a:endParaRPr lang="en-US"/>
        </a:p>
      </dgm:t>
    </dgm:pt>
    <dgm:pt modelId="{A5B5EB3D-CE4A-4E4D-AB4F-108901CA7656}" type="parTrans" cxnId="{F0D886CC-0383-4BF0-93D9-A04CFA5DF09E}">
      <dgm:prSet/>
      <dgm:spPr/>
      <dgm:t>
        <a:bodyPr/>
        <a:lstStyle/>
        <a:p>
          <a:endParaRPr lang="en-US"/>
        </a:p>
      </dgm:t>
    </dgm:pt>
    <dgm:pt modelId="{0F38C203-BD29-4970-AFF6-A821EB8F6242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বিদ্যুত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15647AA-E330-426F-966D-4C9981BDA1E1}" type="sibTrans" cxnId="{355FB4BB-E10F-4E4B-9D15-B6609D6DF172}">
      <dgm:prSet/>
      <dgm:spPr/>
      <dgm:t>
        <a:bodyPr/>
        <a:lstStyle/>
        <a:p>
          <a:endParaRPr lang="en-US"/>
        </a:p>
      </dgm:t>
    </dgm:pt>
    <dgm:pt modelId="{4FC4E88D-5A0A-45C5-8090-89560CDC4FCC}" type="parTrans" cxnId="{355FB4BB-E10F-4E4B-9D15-B6609D6DF172}">
      <dgm:prSet/>
      <dgm:spPr/>
      <dgm:t>
        <a:bodyPr/>
        <a:lstStyle/>
        <a:p>
          <a:endParaRPr lang="en-US"/>
        </a:p>
      </dgm:t>
    </dgm:pt>
    <dgm:pt modelId="{68B6CAD4-5B4E-4E46-9D59-751F8F68C50E}">
      <dgm:prSet phldrT="[Text]" phldr="1"/>
      <dgm:spPr/>
      <dgm:t>
        <a:bodyPr/>
        <a:lstStyle/>
        <a:p>
          <a:endParaRPr lang="en-US" dirty="0"/>
        </a:p>
      </dgm:t>
    </dgm:pt>
    <dgm:pt modelId="{CADA21E4-4EF8-4672-AF53-882E8AB614B2}" type="sibTrans" cxnId="{AD59558F-E90D-4194-93B3-C9384E3093F9}">
      <dgm:prSet/>
      <dgm:spPr/>
      <dgm:t>
        <a:bodyPr/>
        <a:lstStyle/>
        <a:p>
          <a:endParaRPr lang="en-US"/>
        </a:p>
      </dgm:t>
    </dgm:pt>
    <dgm:pt modelId="{3FB7A90A-BAF2-4FDA-8E8D-62E9D3C161D2}" type="parTrans" cxnId="{AD59558F-E90D-4194-93B3-C9384E3093F9}">
      <dgm:prSet/>
      <dgm:spPr/>
      <dgm:t>
        <a:bodyPr/>
        <a:lstStyle/>
        <a:p>
          <a:endParaRPr lang="en-US"/>
        </a:p>
      </dgm:t>
    </dgm:pt>
    <dgm:pt modelId="{7143678F-E241-4EC6-8F3E-A537C751F913}">
      <dgm:prSet/>
      <dgm:spPr/>
      <dgm:t>
        <a:bodyPr/>
        <a:lstStyle/>
        <a:p>
          <a:endParaRPr lang="en-US" dirty="0"/>
        </a:p>
      </dgm:t>
    </dgm:pt>
    <dgm:pt modelId="{1D5A6251-D0DD-433C-8E22-94BFCDBDBC6E}" type="sibTrans" cxnId="{A3DC145E-2AB8-4F13-9018-7103C2CD115B}">
      <dgm:prSet/>
      <dgm:spPr/>
      <dgm:t>
        <a:bodyPr/>
        <a:lstStyle/>
        <a:p>
          <a:endParaRPr lang="en-US"/>
        </a:p>
      </dgm:t>
    </dgm:pt>
    <dgm:pt modelId="{75981034-B330-42B6-9813-3AFDC762FC98}" type="parTrans" cxnId="{A3DC145E-2AB8-4F13-9018-7103C2CD115B}">
      <dgm:prSet/>
      <dgm:spPr/>
      <dgm:t>
        <a:bodyPr/>
        <a:lstStyle/>
        <a:p>
          <a:endParaRPr lang="en-US"/>
        </a:p>
      </dgm:t>
    </dgm:pt>
    <dgm:pt modelId="{8E79A4BD-6613-40E5-85B7-3F0E5D75BF97}">
      <dgm:prSet phldrT="[Text]" custT="1"/>
      <dgm:spPr/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পরিবহন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9087248-B39E-4377-B1B7-C33269536B8F}" type="sibTrans" cxnId="{700A324A-70E8-4F48-8B2B-DB54C2648E36}">
      <dgm:prSet/>
      <dgm:spPr/>
      <dgm:t>
        <a:bodyPr/>
        <a:lstStyle/>
        <a:p>
          <a:endParaRPr lang="en-US"/>
        </a:p>
      </dgm:t>
    </dgm:pt>
    <dgm:pt modelId="{FBD77051-C2CC-46FC-9C84-EAACD4F24AE9}" type="parTrans" cxnId="{700A324A-70E8-4F48-8B2B-DB54C2648E36}">
      <dgm:prSet/>
      <dgm:spPr/>
      <dgm:t>
        <a:bodyPr/>
        <a:lstStyle/>
        <a:p>
          <a:endParaRPr lang="en-US"/>
        </a:p>
      </dgm:t>
    </dgm:pt>
    <dgm:pt modelId="{455C9C7A-912B-41C5-AEDE-2D80054366FE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বিজ্ঞাপন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3D1B6B3-61BA-4C92-8313-512E0046647D}" type="sibTrans" cxnId="{08D20817-E8FE-41ED-BBF3-193BD11CC3C1}">
      <dgm:prSet/>
      <dgm:spPr/>
      <dgm:t>
        <a:bodyPr/>
        <a:lstStyle/>
        <a:p>
          <a:endParaRPr lang="en-US"/>
        </a:p>
      </dgm:t>
    </dgm:pt>
    <dgm:pt modelId="{AC69B1DF-3BD0-43EE-AF21-D352B398F390}" type="parTrans" cxnId="{08D20817-E8FE-41ED-BBF3-193BD11CC3C1}">
      <dgm:prSet/>
      <dgm:spPr/>
      <dgm:t>
        <a:bodyPr/>
        <a:lstStyle/>
        <a:p>
          <a:endParaRPr lang="en-US"/>
        </a:p>
      </dgm:t>
    </dgm:pt>
    <dgm:pt modelId="{DE3DD62C-6BB0-4E60-90FF-CA675B9A75C4}" type="pres">
      <dgm:prSet presAssocID="{57B840A8-54F6-4CA3-B341-4C3EDC8DEA4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E66C05-B50D-471E-97FC-4F9B23DD1FB5}" type="pres">
      <dgm:prSet presAssocID="{52497908-0E6A-4143-AD08-5AD8E53B4A71}" presName="centerShape" presStyleLbl="node0" presStyleIdx="0" presStyleCnt="1"/>
      <dgm:spPr/>
      <dgm:t>
        <a:bodyPr/>
        <a:lstStyle/>
        <a:p>
          <a:endParaRPr lang="en-US"/>
        </a:p>
      </dgm:t>
    </dgm:pt>
    <dgm:pt modelId="{EFD6C0D2-4310-407B-94BA-CF0237DD867F}" type="pres">
      <dgm:prSet presAssocID="{017320FF-4A0B-4AA3-8772-CA421D9ED7FB}" presName="parTrans" presStyleLbl="sibTrans2D1" presStyleIdx="0" presStyleCnt="5"/>
      <dgm:spPr/>
      <dgm:t>
        <a:bodyPr/>
        <a:lstStyle/>
        <a:p>
          <a:endParaRPr lang="en-US"/>
        </a:p>
      </dgm:t>
    </dgm:pt>
    <dgm:pt modelId="{583568C5-DE49-48E0-9D3B-257DAFD849D1}" type="pres">
      <dgm:prSet presAssocID="{017320FF-4A0B-4AA3-8772-CA421D9ED7FB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B2FA897-95B9-461C-8990-3263EADC9CEE}" type="pres">
      <dgm:prSet presAssocID="{0512A6D9-6BB0-48C7-8453-F5A42261B36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9DF9A2-C981-4812-B9AA-FEEF3ABAF967}" type="pres">
      <dgm:prSet presAssocID="{A5B5EB3D-CE4A-4E4D-AB4F-108901CA7656}" presName="parTrans" presStyleLbl="sibTrans2D1" presStyleIdx="1" presStyleCnt="5"/>
      <dgm:spPr/>
      <dgm:t>
        <a:bodyPr/>
        <a:lstStyle/>
        <a:p>
          <a:endParaRPr lang="en-US"/>
        </a:p>
      </dgm:t>
    </dgm:pt>
    <dgm:pt modelId="{B0C88036-DD37-4057-B370-6642804459CE}" type="pres">
      <dgm:prSet presAssocID="{A5B5EB3D-CE4A-4E4D-AB4F-108901CA7656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11C09508-F3AA-455A-BACC-5AD8441DE6FF}" type="pres">
      <dgm:prSet presAssocID="{BAD77505-2553-46D9-AAFC-A432169BD6C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A79D9-E0D0-4A08-8989-5AA58B2516C6}" type="pres">
      <dgm:prSet presAssocID="{4FC4E88D-5A0A-45C5-8090-89560CDC4FCC}" presName="parTrans" presStyleLbl="sibTrans2D1" presStyleIdx="2" presStyleCnt="5"/>
      <dgm:spPr/>
      <dgm:t>
        <a:bodyPr/>
        <a:lstStyle/>
        <a:p>
          <a:endParaRPr lang="en-US"/>
        </a:p>
      </dgm:t>
    </dgm:pt>
    <dgm:pt modelId="{251D97D3-8482-453A-B0FE-7DD781B687D1}" type="pres">
      <dgm:prSet presAssocID="{4FC4E88D-5A0A-45C5-8090-89560CDC4FCC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D1F21C8A-AFD2-4C82-9D09-979F2B5D29A7}" type="pres">
      <dgm:prSet presAssocID="{0F38C203-BD29-4970-AFF6-A821EB8F624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319C4-445C-4A33-ABE5-0A49800CC13D}" type="pres">
      <dgm:prSet presAssocID="{AC69B1DF-3BD0-43EE-AF21-D352B398F390}" presName="parTrans" presStyleLbl="sibTrans2D1" presStyleIdx="3" presStyleCnt="5"/>
      <dgm:spPr/>
      <dgm:t>
        <a:bodyPr/>
        <a:lstStyle/>
        <a:p>
          <a:endParaRPr lang="en-US"/>
        </a:p>
      </dgm:t>
    </dgm:pt>
    <dgm:pt modelId="{3B196CE8-D0E1-45A4-B444-9816CBDAA44F}" type="pres">
      <dgm:prSet presAssocID="{AC69B1DF-3BD0-43EE-AF21-D352B398F390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DABA04BB-C612-4079-81FF-15C562DE9342}" type="pres">
      <dgm:prSet presAssocID="{455C9C7A-912B-41C5-AEDE-2D80054366F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C38067-9A92-464B-A00C-67C05C51410B}" type="pres">
      <dgm:prSet presAssocID="{FBD77051-C2CC-46FC-9C84-EAACD4F24AE9}" presName="parTrans" presStyleLbl="sibTrans2D1" presStyleIdx="4" presStyleCnt="5"/>
      <dgm:spPr/>
      <dgm:t>
        <a:bodyPr/>
        <a:lstStyle/>
        <a:p>
          <a:endParaRPr lang="en-US"/>
        </a:p>
      </dgm:t>
    </dgm:pt>
    <dgm:pt modelId="{881E84EE-A910-4317-AB20-81D6F4DDD727}" type="pres">
      <dgm:prSet presAssocID="{FBD77051-C2CC-46FC-9C84-EAACD4F24AE9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85E15C5F-3844-4FCF-B6FF-BAE005A544CD}" type="pres">
      <dgm:prSet presAssocID="{8E79A4BD-6613-40E5-85B7-3F0E5D75BF97}" presName="node" presStyleLbl="node1" presStyleIdx="4" presStyleCnt="5" custScaleX="95977" custScaleY="1020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74CD2A-983B-4F69-8418-DD02829F79B3}" type="presOf" srcId="{52497908-0E6A-4143-AD08-5AD8E53B4A71}" destId="{FCE66C05-B50D-471E-97FC-4F9B23DD1FB5}" srcOrd="0" destOrd="0" presId="urn:microsoft.com/office/officeart/2005/8/layout/radial5"/>
    <dgm:cxn modelId="{B503E935-5935-4465-AFE6-AADB23EFB1A6}" type="presOf" srcId="{017320FF-4A0B-4AA3-8772-CA421D9ED7FB}" destId="{EFD6C0D2-4310-407B-94BA-CF0237DD867F}" srcOrd="0" destOrd="0" presId="urn:microsoft.com/office/officeart/2005/8/layout/radial5"/>
    <dgm:cxn modelId="{700A324A-70E8-4F48-8B2B-DB54C2648E36}" srcId="{52497908-0E6A-4143-AD08-5AD8E53B4A71}" destId="{8E79A4BD-6613-40E5-85B7-3F0E5D75BF97}" srcOrd="4" destOrd="0" parTransId="{FBD77051-C2CC-46FC-9C84-EAACD4F24AE9}" sibTransId="{19087248-B39E-4377-B1B7-C33269536B8F}"/>
    <dgm:cxn modelId="{62DB0F55-135E-43E2-8B2A-43DBCC16521E}" type="presOf" srcId="{57B840A8-54F6-4CA3-B341-4C3EDC8DEA4D}" destId="{DE3DD62C-6BB0-4E60-90FF-CA675B9A75C4}" srcOrd="0" destOrd="0" presId="urn:microsoft.com/office/officeart/2005/8/layout/radial5"/>
    <dgm:cxn modelId="{F0D886CC-0383-4BF0-93D9-A04CFA5DF09E}" srcId="{52497908-0E6A-4143-AD08-5AD8E53B4A71}" destId="{BAD77505-2553-46D9-AAFC-A432169BD6C7}" srcOrd="1" destOrd="0" parTransId="{A5B5EB3D-CE4A-4E4D-AB4F-108901CA7656}" sibTransId="{83203D8B-576D-4041-9B85-5AAD19701641}"/>
    <dgm:cxn modelId="{DC89B40D-591F-47B9-988E-0407AB71BEB1}" type="presOf" srcId="{8E79A4BD-6613-40E5-85B7-3F0E5D75BF97}" destId="{85E15C5F-3844-4FCF-B6FF-BAE005A544CD}" srcOrd="0" destOrd="0" presId="urn:microsoft.com/office/officeart/2005/8/layout/radial5"/>
    <dgm:cxn modelId="{A3DC145E-2AB8-4F13-9018-7103C2CD115B}" srcId="{57B840A8-54F6-4CA3-B341-4C3EDC8DEA4D}" destId="{7143678F-E241-4EC6-8F3E-A537C751F913}" srcOrd="1" destOrd="0" parTransId="{75981034-B330-42B6-9813-3AFDC762FC98}" sibTransId="{1D5A6251-D0DD-433C-8E22-94BFCDBDBC6E}"/>
    <dgm:cxn modelId="{BFC1CE9E-87A1-43E6-8528-06CBD31DAD2B}" type="presOf" srcId="{A5B5EB3D-CE4A-4E4D-AB4F-108901CA7656}" destId="{B0C88036-DD37-4057-B370-6642804459CE}" srcOrd="1" destOrd="0" presId="urn:microsoft.com/office/officeart/2005/8/layout/radial5"/>
    <dgm:cxn modelId="{6DC013CA-C007-4443-B9EE-6C803E188EC2}" type="presOf" srcId="{AC69B1DF-3BD0-43EE-AF21-D352B398F390}" destId="{3B196CE8-D0E1-45A4-B444-9816CBDAA44F}" srcOrd="1" destOrd="0" presId="urn:microsoft.com/office/officeart/2005/8/layout/radial5"/>
    <dgm:cxn modelId="{2B34B945-F7B4-4DB3-9DE1-AFD0D4F39D87}" type="presOf" srcId="{A5B5EB3D-CE4A-4E4D-AB4F-108901CA7656}" destId="{C69DF9A2-C981-4812-B9AA-FEEF3ABAF967}" srcOrd="0" destOrd="0" presId="urn:microsoft.com/office/officeart/2005/8/layout/radial5"/>
    <dgm:cxn modelId="{47C6EB69-47D9-43C1-A010-B9E838D25065}" type="presOf" srcId="{455C9C7A-912B-41C5-AEDE-2D80054366FE}" destId="{DABA04BB-C612-4079-81FF-15C562DE9342}" srcOrd="0" destOrd="0" presId="urn:microsoft.com/office/officeart/2005/8/layout/radial5"/>
    <dgm:cxn modelId="{BFA0DA18-2F2B-4497-92F5-313390783326}" type="presOf" srcId="{4FC4E88D-5A0A-45C5-8090-89560CDC4FCC}" destId="{251D97D3-8482-453A-B0FE-7DD781B687D1}" srcOrd="1" destOrd="0" presId="urn:microsoft.com/office/officeart/2005/8/layout/radial5"/>
    <dgm:cxn modelId="{60F03FB2-5DC1-4104-BA80-AA3566972BFB}" type="presOf" srcId="{FBD77051-C2CC-46FC-9C84-EAACD4F24AE9}" destId="{84C38067-9A92-464B-A00C-67C05C51410B}" srcOrd="0" destOrd="0" presId="urn:microsoft.com/office/officeart/2005/8/layout/radial5"/>
    <dgm:cxn modelId="{FDAA5DE2-4C37-4009-BDB3-DA19444619A3}" type="presOf" srcId="{4FC4E88D-5A0A-45C5-8090-89560CDC4FCC}" destId="{4A9A79D9-E0D0-4A08-8989-5AA58B2516C6}" srcOrd="0" destOrd="0" presId="urn:microsoft.com/office/officeart/2005/8/layout/radial5"/>
    <dgm:cxn modelId="{9021F90A-6462-4644-B463-8D344FCB5588}" type="presOf" srcId="{017320FF-4A0B-4AA3-8772-CA421D9ED7FB}" destId="{583568C5-DE49-48E0-9D3B-257DAFD849D1}" srcOrd="1" destOrd="0" presId="urn:microsoft.com/office/officeart/2005/8/layout/radial5"/>
    <dgm:cxn modelId="{51D24317-3399-484A-9C92-F0E13EC08249}" type="presOf" srcId="{0F38C203-BD29-4970-AFF6-A821EB8F6242}" destId="{D1F21C8A-AFD2-4C82-9D09-979F2B5D29A7}" srcOrd="0" destOrd="0" presId="urn:microsoft.com/office/officeart/2005/8/layout/radial5"/>
    <dgm:cxn modelId="{47147CA5-2A49-4C1F-95B3-ABAC02E53335}" srcId="{57B840A8-54F6-4CA3-B341-4C3EDC8DEA4D}" destId="{52497908-0E6A-4143-AD08-5AD8E53B4A71}" srcOrd="0" destOrd="0" parTransId="{0C3FD68C-B4CD-472E-ACA2-999D89C04694}" sibTransId="{79BD6CB1-6CD3-4595-9486-815E40C981FF}"/>
    <dgm:cxn modelId="{35E0538F-FB2D-4075-8095-CA56323C58A5}" type="presOf" srcId="{0512A6D9-6BB0-48C7-8453-F5A42261B364}" destId="{1B2FA897-95B9-461C-8990-3263EADC9CEE}" srcOrd="0" destOrd="0" presId="urn:microsoft.com/office/officeart/2005/8/layout/radial5"/>
    <dgm:cxn modelId="{6E073CAB-AD80-45DC-8A90-029D790AF640}" type="presOf" srcId="{BAD77505-2553-46D9-AAFC-A432169BD6C7}" destId="{11C09508-F3AA-455A-BACC-5AD8441DE6FF}" srcOrd="0" destOrd="0" presId="urn:microsoft.com/office/officeart/2005/8/layout/radial5"/>
    <dgm:cxn modelId="{BE75D560-C4E7-4298-B6F1-D9CDD3C18C7D}" srcId="{52497908-0E6A-4143-AD08-5AD8E53B4A71}" destId="{0512A6D9-6BB0-48C7-8453-F5A42261B364}" srcOrd="0" destOrd="0" parTransId="{017320FF-4A0B-4AA3-8772-CA421D9ED7FB}" sibTransId="{E744FF02-842F-404E-ACB8-3425F4C93216}"/>
    <dgm:cxn modelId="{4B76A8C3-53CC-4AB9-AADC-29E80BC76CFE}" type="presOf" srcId="{AC69B1DF-3BD0-43EE-AF21-D352B398F390}" destId="{E60319C4-445C-4A33-ABE5-0A49800CC13D}" srcOrd="0" destOrd="0" presId="urn:microsoft.com/office/officeart/2005/8/layout/radial5"/>
    <dgm:cxn modelId="{AD59558F-E90D-4194-93B3-C9384E3093F9}" srcId="{57B840A8-54F6-4CA3-B341-4C3EDC8DEA4D}" destId="{68B6CAD4-5B4E-4E46-9D59-751F8F68C50E}" srcOrd="2" destOrd="0" parTransId="{3FB7A90A-BAF2-4FDA-8E8D-62E9D3C161D2}" sibTransId="{CADA21E4-4EF8-4672-AF53-882E8AB614B2}"/>
    <dgm:cxn modelId="{08D20817-E8FE-41ED-BBF3-193BD11CC3C1}" srcId="{52497908-0E6A-4143-AD08-5AD8E53B4A71}" destId="{455C9C7A-912B-41C5-AEDE-2D80054366FE}" srcOrd="3" destOrd="0" parTransId="{AC69B1DF-3BD0-43EE-AF21-D352B398F390}" sibTransId="{23D1B6B3-61BA-4C92-8313-512E0046647D}"/>
    <dgm:cxn modelId="{355FB4BB-E10F-4E4B-9D15-B6609D6DF172}" srcId="{52497908-0E6A-4143-AD08-5AD8E53B4A71}" destId="{0F38C203-BD29-4970-AFF6-A821EB8F6242}" srcOrd="2" destOrd="0" parTransId="{4FC4E88D-5A0A-45C5-8090-89560CDC4FCC}" sibTransId="{515647AA-E330-426F-966D-4C9981BDA1E1}"/>
    <dgm:cxn modelId="{EEA125DB-B674-47FE-8509-7B17252200AB}" type="presOf" srcId="{FBD77051-C2CC-46FC-9C84-EAACD4F24AE9}" destId="{881E84EE-A910-4317-AB20-81D6F4DDD727}" srcOrd="1" destOrd="0" presId="urn:microsoft.com/office/officeart/2005/8/layout/radial5"/>
    <dgm:cxn modelId="{F55707E1-B974-46E3-9D6D-972085A8C40A}" type="presParOf" srcId="{DE3DD62C-6BB0-4E60-90FF-CA675B9A75C4}" destId="{FCE66C05-B50D-471E-97FC-4F9B23DD1FB5}" srcOrd="0" destOrd="0" presId="urn:microsoft.com/office/officeart/2005/8/layout/radial5"/>
    <dgm:cxn modelId="{182C2446-E92C-43F5-8EAA-E1A17AC927EB}" type="presParOf" srcId="{DE3DD62C-6BB0-4E60-90FF-CA675B9A75C4}" destId="{EFD6C0D2-4310-407B-94BA-CF0237DD867F}" srcOrd="1" destOrd="0" presId="urn:microsoft.com/office/officeart/2005/8/layout/radial5"/>
    <dgm:cxn modelId="{FBA36CE6-D81F-46C0-BAB3-0CDBE7D55BBB}" type="presParOf" srcId="{EFD6C0D2-4310-407B-94BA-CF0237DD867F}" destId="{583568C5-DE49-48E0-9D3B-257DAFD849D1}" srcOrd="0" destOrd="0" presId="urn:microsoft.com/office/officeart/2005/8/layout/radial5"/>
    <dgm:cxn modelId="{91BE6087-3142-4437-A2A5-2CA7E8C75956}" type="presParOf" srcId="{DE3DD62C-6BB0-4E60-90FF-CA675B9A75C4}" destId="{1B2FA897-95B9-461C-8990-3263EADC9CEE}" srcOrd="2" destOrd="0" presId="urn:microsoft.com/office/officeart/2005/8/layout/radial5"/>
    <dgm:cxn modelId="{2B50C4D2-6524-44FD-8EB6-54F8BE30613A}" type="presParOf" srcId="{DE3DD62C-6BB0-4E60-90FF-CA675B9A75C4}" destId="{C69DF9A2-C981-4812-B9AA-FEEF3ABAF967}" srcOrd="3" destOrd="0" presId="urn:microsoft.com/office/officeart/2005/8/layout/radial5"/>
    <dgm:cxn modelId="{F25AFD73-5873-426C-82D6-FA9414285D71}" type="presParOf" srcId="{C69DF9A2-C981-4812-B9AA-FEEF3ABAF967}" destId="{B0C88036-DD37-4057-B370-6642804459CE}" srcOrd="0" destOrd="0" presId="urn:microsoft.com/office/officeart/2005/8/layout/radial5"/>
    <dgm:cxn modelId="{0D819C08-66DE-4641-AE27-24B0C0B7D861}" type="presParOf" srcId="{DE3DD62C-6BB0-4E60-90FF-CA675B9A75C4}" destId="{11C09508-F3AA-455A-BACC-5AD8441DE6FF}" srcOrd="4" destOrd="0" presId="urn:microsoft.com/office/officeart/2005/8/layout/radial5"/>
    <dgm:cxn modelId="{D529A913-CCD2-4F85-A04A-79B90BE65080}" type="presParOf" srcId="{DE3DD62C-6BB0-4E60-90FF-CA675B9A75C4}" destId="{4A9A79D9-E0D0-4A08-8989-5AA58B2516C6}" srcOrd="5" destOrd="0" presId="urn:microsoft.com/office/officeart/2005/8/layout/radial5"/>
    <dgm:cxn modelId="{0CF92CAD-6F3D-4669-8AC0-DF028FFC308F}" type="presParOf" srcId="{4A9A79D9-E0D0-4A08-8989-5AA58B2516C6}" destId="{251D97D3-8482-453A-B0FE-7DD781B687D1}" srcOrd="0" destOrd="0" presId="urn:microsoft.com/office/officeart/2005/8/layout/radial5"/>
    <dgm:cxn modelId="{486E5279-0022-4BE8-B101-7F4F84C24928}" type="presParOf" srcId="{DE3DD62C-6BB0-4E60-90FF-CA675B9A75C4}" destId="{D1F21C8A-AFD2-4C82-9D09-979F2B5D29A7}" srcOrd="6" destOrd="0" presId="urn:microsoft.com/office/officeart/2005/8/layout/radial5"/>
    <dgm:cxn modelId="{E8E4998E-A565-496F-A11E-6C2EBA127372}" type="presParOf" srcId="{DE3DD62C-6BB0-4E60-90FF-CA675B9A75C4}" destId="{E60319C4-445C-4A33-ABE5-0A49800CC13D}" srcOrd="7" destOrd="0" presId="urn:microsoft.com/office/officeart/2005/8/layout/radial5"/>
    <dgm:cxn modelId="{B5B25974-948C-459E-BC4A-324E625F2FEE}" type="presParOf" srcId="{E60319C4-445C-4A33-ABE5-0A49800CC13D}" destId="{3B196CE8-D0E1-45A4-B444-9816CBDAA44F}" srcOrd="0" destOrd="0" presId="urn:microsoft.com/office/officeart/2005/8/layout/radial5"/>
    <dgm:cxn modelId="{6958C830-FAA0-462A-95F0-FE5E11B4974D}" type="presParOf" srcId="{DE3DD62C-6BB0-4E60-90FF-CA675B9A75C4}" destId="{DABA04BB-C612-4079-81FF-15C562DE9342}" srcOrd="8" destOrd="0" presId="urn:microsoft.com/office/officeart/2005/8/layout/radial5"/>
    <dgm:cxn modelId="{89E15A7A-C40C-462D-8B1C-5211123704D9}" type="presParOf" srcId="{DE3DD62C-6BB0-4E60-90FF-CA675B9A75C4}" destId="{84C38067-9A92-464B-A00C-67C05C51410B}" srcOrd="9" destOrd="0" presId="urn:microsoft.com/office/officeart/2005/8/layout/radial5"/>
    <dgm:cxn modelId="{700B16E0-2F1A-4F54-82A9-E97208F1F479}" type="presParOf" srcId="{84C38067-9A92-464B-A00C-67C05C51410B}" destId="{881E84EE-A910-4317-AB20-81D6F4DDD727}" srcOrd="0" destOrd="0" presId="urn:microsoft.com/office/officeart/2005/8/layout/radial5"/>
    <dgm:cxn modelId="{8A7A470D-ADE3-426C-829A-DBEC6CCA4667}" type="presParOf" srcId="{DE3DD62C-6BB0-4E60-90FF-CA675B9A75C4}" destId="{85E15C5F-3844-4FCF-B6FF-BAE005A544CD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3BD31E-50B0-4F44-AFB2-8FBEDB9EB3CC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32322632-B4E2-41C1-BF0C-2A8EF5D2FE3A}">
      <dgm:prSet phldrT="[Text]"/>
      <dgm:spPr>
        <a:solidFill>
          <a:srgbClr val="00B050"/>
        </a:solidFill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ক্রয়দাম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CBE1267-DE89-4A47-844A-FEB487090CBA}" type="parTrans" cxnId="{F97830B5-5911-4F6C-AA83-8A90CD38BA5F}">
      <dgm:prSet/>
      <dgm:spPr/>
      <dgm:t>
        <a:bodyPr/>
        <a:lstStyle/>
        <a:p>
          <a:endParaRPr lang="en-US"/>
        </a:p>
      </dgm:t>
    </dgm:pt>
    <dgm:pt modelId="{CE038998-82E7-4EC6-A37A-25DA8B651121}" type="sibTrans" cxnId="{F97830B5-5911-4F6C-AA83-8A90CD38BA5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A97447AD-BAB7-407B-AB4B-50D8834022E8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প্রত্যক্ষ খরচ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F50D6F4-EA23-4307-86DA-C4CFE32D419A}" type="parTrans" cxnId="{D5F05807-8C75-4D22-A4AC-8EF372F96693}">
      <dgm:prSet/>
      <dgm:spPr/>
      <dgm:t>
        <a:bodyPr/>
        <a:lstStyle/>
        <a:p>
          <a:endParaRPr lang="en-US"/>
        </a:p>
      </dgm:t>
    </dgm:pt>
    <dgm:pt modelId="{B902CDB9-86CE-48FA-9832-3DB22B739E9C}" type="sibTrans" cxnId="{D5F05807-8C75-4D22-A4AC-8EF372F9669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9354692D-2E42-4328-85B4-EDF92E455284}">
      <dgm:prSet phldrT="[Text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ক্রয়</a:t>
          </a:r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মূ</a:t>
          </a:r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ল্য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A9A7785-813A-4DA1-ACE7-C38F5B41DF60}" type="parTrans" cxnId="{1D2D2737-06C7-48F5-A93C-483D7689E5CC}">
      <dgm:prSet/>
      <dgm:spPr/>
      <dgm:t>
        <a:bodyPr/>
        <a:lstStyle/>
        <a:p>
          <a:endParaRPr lang="en-US"/>
        </a:p>
      </dgm:t>
    </dgm:pt>
    <dgm:pt modelId="{A1B893A6-4608-44B8-BCC2-E1477CC29D72}" type="sibTrans" cxnId="{1D2D2737-06C7-48F5-A93C-483D7689E5CC}">
      <dgm:prSet/>
      <dgm:spPr/>
      <dgm:t>
        <a:bodyPr/>
        <a:lstStyle/>
        <a:p>
          <a:endParaRPr lang="en-US"/>
        </a:p>
      </dgm:t>
    </dgm:pt>
    <dgm:pt modelId="{451D01BB-DC5B-4C72-BDA7-6353E4EFBC19}" type="pres">
      <dgm:prSet presAssocID="{ED3BD31E-50B0-4F44-AFB2-8FBEDB9EB3CC}" presName="linearFlow" presStyleCnt="0">
        <dgm:presLayoutVars>
          <dgm:dir/>
          <dgm:resizeHandles val="exact"/>
        </dgm:presLayoutVars>
      </dgm:prSet>
      <dgm:spPr/>
    </dgm:pt>
    <dgm:pt modelId="{A25FE00D-FF8C-4A0D-8815-40DD989132E2}" type="pres">
      <dgm:prSet presAssocID="{32322632-B4E2-41C1-BF0C-2A8EF5D2FE3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6409CD-B5DC-4CD2-B046-6E02673B0BE2}" type="pres">
      <dgm:prSet presAssocID="{CE038998-82E7-4EC6-A37A-25DA8B651121}" presName="spacerL" presStyleCnt="0"/>
      <dgm:spPr/>
    </dgm:pt>
    <dgm:pt modelId="{4F7EAECE-647D-4A1E-9515-0A7E2B9BB056}" type="pres">
      <dgm:prSet presAssocID="{CE038998-82E7-4EC6-A37A-25DA8B651121}" presName="sibTrans" presStyleLbl="sibTrans2D1" presStyleIdx="0" presStyleCnt="2"/>
      <dgm:spPr/>
      <dgm:t>
        <a:bodyPr/>
        <a:lstStyle/>
        <a:p>
          <a:endParaRPr lang="en-US"/>
        </a:p>
      </dgm:t>
    </dgm:pt>
    <dgm:pt modelId="{436868EE-FA68-49C0-BC3A-DD93B76EC4FA}" type="pres">
      <dgm:prSet presAssocID="{CE038998-82E7-4EC6-A37A-25DA8B651121}" presName="spacerR" presStyleCnt="0"/>
      <dgm:spPr/>
    </dgm:pt>
    <dgm:pt modelId="{7F6F9625-4C35-4B32-B41C-3CB0F942751F}" type="pres">
      <dgm:prSet presAssocID="{A97447AD-BAB7-407B-AB4B-50D8834022E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97BFA9-1A4A-4616-ACE8-8ABA2289D96A}" type="pres">
      <dgm:prSet presAssocID="{B902CDB9-86CE-48FA-9832-3DB22B739E9C}" presName="spacerL" presStyleCnt="0"/>
      <dgm:spPr/>
    </dgm:pt>
    <dgm:pt modelId="{31D31848-9A6F-4B2A-81AE-7B2F21637515}" type="pres">
      <dgm:prSet presAssocID="{B902CDB9-86CE-48FA-9832-3DB22B739E9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CB113904-44F8-4D1C-9CE9-A3C4856A8116}" type="pres">
      <dgm:prSet presAssocID="{B902CDB9-86CE-48FA-9832-3DB22B739E9C}" presName="spacerR" presStyleCnt="0"/>
      <dgm:spPr/>
    </dgm:pt>
    <dgm:pt modelId="{2C9F0C1C-C866-4CE6-AA24-4893B016B4F7}" type="pres">
      <dgm:prSet presAssocID="{9354692D-2E42-4328-85B4-EDF92E45528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7F6F12-3297-4A16-B5AF-18484DF5354C}" type="presOf" srcId="{A97447AD-BAB7-407B-AB4B-50D8834022E8}" destId="{7F6F9625-4C35-4B32-B41C-3CB0F942751F}" srcOrd="0" destOrd="0" presId="urn:microsoft.com/office/officeart/2005/8/layout/equation1"/>
    <dgm:cxn modelId="{A9BDD73E-0389-4306-AFE9-A1907EE7E52C}" type="presOf" srcId="{9354692D-2E42-4328-85B4-EDF92E455284}" destId="{2C9F0C1C-C866-4CE6-AA24-4893B016B4F7}" srcOrd="0" destOrd="0" presId="urn:microsoft.com/office/officeart/2005/8/layout/equation1"/>
    <dgm:cxn modelId="{1D2D2737-06C7-48F5-A93C-483D7689E5CC}" srcId="{ED3BD31E-50B0-4F44-AFB2-8FBEDB9EB3CC}" destId="{9354692D-2E42-4328-85B4-EDF92E455284}" srcOrd="2" destOrd="0" parTransId="{7A9A7785-813A-4DA1-ACE7-C38F5B41DF60}" sibTransId="{A1B893A6-4608-44B8-BCC2-E1477CC29D72}"/>
    <dgm:cxn modelId="{F4C51BBB-EE88-4492-9090-7AB604E4E0FA}" type="presOf" srcId="{B902CDB9-86CE-48FA-9832-3DB22B739E9C}" destId="{31D31848-9A6F-4B2A-81AE-7B2F21637515}" srcOrd="0" destOrd="0" presId="urn:microsoft.com/office/officeart/2005/8/layout/equation1"/>
    <dgm:cxn modelId="{92C3C416-9D67-4537-8E39-642CE557BBFD}" type="presOf" srcId="{ED3BD31E-50B0-4F44-AFB2-8FBEDB9EB3CC}" destId="{451D01BB-DC5B-4C72-BDA7-6353E4EFBC19}" srcOrd="0" destOrd="0" presId="urn:microsoft.com/office/officeart/2005/8/layout/equation1"/>
    <dgm:cxn modelId="{DDF64C3E-7BCB-4D7D-AB41-97804E38C554}" type="presOf" srcId="{CE038998-82E7-4EC6-A37A-25DA8B651121}" destId="{4F7EAECE-647D-4A1E-9515-0A7E2B9BB056}" srcOrd="0" destOrd="0" presId="urn:microsoft.com/office/officeart/2005/8/layout/equation1"/>
    <dgm:cxn modelId="{F97830B5-5911-4F6C-AA83-8A90CD38BA5F}" srcId="{ED3BD31E-50B0-4F44-AFB2-8FBEDB9EB3CC}" destId="{32322632-B4E2-41C1-BF0C-2A8EF5D2FE3A}" srcOrd="0" destOrd="0" parTransId="{4CBE1267-DE89-4A47-844A-FEB487090CBA}" sibTransId="{CE038998-82E7-4EC6-A37A-25DA8B651121}"/>
    <dgm:cxn modelId="{DD9E0665-54FD-4954-A160-AF0B923DDB0D}" type="presOf" srcId="{32322632-B4E2-41C1-BF0C-2A8EF5D2FE3A}" destId="{A25FE00D-FF8C-4A0D-8815-40DD989132E2}" srcOrd="0" destOrd="0" presId="urn:microsoft.com/office/officeart/2005/8/layout/equation1"/>
    <dgm:cxn modelId="{D5F05807-8C75-4D22-A4AC-8EF372F96693}" srcId="{ED3BD31E-50B0-4F44-AFB2-8FBEDB9EB3CC}" destId="{A97447AD-BAB7-407B-AB4B-50D8834022E8}" srcOrd="1" destOrd="0" parTransId="{FF50D6F4-EA23-4307-86DA-C4CFE32D419A}" sibTransId="{B902CDB9-86CE-48FA-9832-3DB22B739E9C}"/>
    <dgm:cxn modelId="{6047A6EF-31B4-41A2-BC0D-221371DAEA61}" type="presParOf" srcId="{451D01BB-DC5B-4C72-BDA7-6353E4EFBC19}" destId="{A25FE00D-FF8C-4A0D-8815-40DD989132E2}" srcOrd="0" destOrd="0" presId="urn:microsoft.com/office/officeart/2005/8/layout/equation1"/>
    <dgm:cxn modelId="{8A399214-13DE-4004-A082-9FA7B84830CF}" type="presParOf" srcId="{451D01BB-DC5B-4C72-BDA7-6353E4EFBC19}" destId="{716409CD-B5DC-4CD2-B046-6E02673B0BE2}" srcOrd="1" destOrd="0" presId="urn:microsoft.com/office/officeart/2005/8/layout/equation1"/>
    <dgm:cxn modelId="{176897E0-977F-414D-A416-8332AE2AD482}" type="presParOf" srcId="{451D01BB-DC5B-4C72-BDA7-6353E4EFBC19}" destId="{4F7EAECE-647D-4A1E-9515-0A7E2B9BB056}" srcOrd="2" destOrd="0" presId="urn:microsoft.com/office/officeart/2005/8/layout/equation1"/>
    <dgm:cxn modelId="{3DAFB7AD-F36F-4EAB-9566-E2C43EF2305D}" type="presParOf" srcId="{451D01BB-DC5B-4C72-BDA7-6353E4EFBC19}" destId="{436868EE-FA68-49C0-BC3A-DD93B76EC4FA}" srcOrd="3" destOrd="0" presId="urn:microsoft.com/office/officeart/2005/8/layout/equation1"/>
    <dgm:cxn modelId="{2CAB18DB-B2C8-481A-9EBB-D55144A7963B}" type="presParOf" srcId="{451D01BB-DC5B-4C72-BDA7-6353E4EFBC19}" destId="{7F6F9625-4C35-4B32-B41C-3CB0F942751F}" srcOrd="4" destOrd="0" presId="urn:microsoft.com/office/officeart/2005/8/layout/equation1"/>
    <dgm:cxn modelId="{58FEEE67-03B3-4443-8CF3-10BAAA06A460}" type="presParOf" srcId="{451D01BB-DC5B-4C72-BDA7-6353E4EFBC19}" destId="{3197BFA9-1A4A-4616-ACE8-8ABA2289D96A}" srcOrd="5" destOrd="0" presId="urn:microsoft.com/office/officeart/2005/8/layout/equation1"/>
    <dgm:cxn modelId="{D9F478E8-8204-4234-8FDA-288163BB7266}" type="presParOf" srcId="{451D01BB-DC5B-4C72-BDA7-6353E4EFBC19}" destId="{31D31848-9A6F-4B2A-81AE-7B2F21637515}" srcOrd="6" destOrd="0" presId="urn:microsoft.com/office/officeart/2005/8/layout/equation1"/>
    <dgm:cxn modelId="{2548EB50-0124-4D27-80E5-38E914AEE044}" type="presParOf" srcId="{451D01BB-DC5B-4C72-BDA7-6353E4EFBC19}" destId="{CB113904-44F8-4D1C-9CE9-A3C4856A8116}" srcOrd="7" destOrd="0" presId="urn:microsoft.com/office/officeart/2005/8/layout/equation1"/>
    <dgm:cxn modelId="{F73DB50A-F052-4190-A75B-19C377472C20}" type="presParOf" srcId="{451D01BB-DC5B-4C72-BDA7-6353E4EFBC19}" destId="{2C9F0C1C-C866-4CE6-AA24-4893B016B4F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B03C4-9936-4FF0-BCE4-8C5F8DE988E4}">
      <dsp:nvSpPr>
        <dsp:cNvPr id="0" name=""/>
        <dsp:cNvSpPr/>
      </dsp:nvSpPr>
      <dsp:spPr>
        <a:xfrm>
          <a:off x="5173265" y="760"/>
          <a:ext cx="1845468" cy="119955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/>
            <a:t>জাহাজ বা রেলভাড়া</a:t>
          </a:r>
          <a:endParaRPr lang="en-US" sz="2700" kern="1200" dirty="0"/>
        </a:p>
      </dsp:txBody>
      <dsp:txXfrm>
        <a:off x="5231822" y="59317"/>
        <a:ext cx="1728354" cy="1082440"/>
      </dsp:txXfrm>
    </dsp:sp>
    <dsp:sp modelId="{66CF82F1-4CB9-4DE5-B37D-818EA098E15D}">
      <dsp:nvSpPr>
        <dsp:cNvPr id="0" name=""/>
        <dsp:cNvSpPr/>
      </dsp:nvSpPr>
      <dsp:spPr>
        <a:xfrm>
          <a:off x="3267537" y="600537"/>
          <a:ext cx="5656924" cy="5656924"/>
        </a:xfrm>
        <a:custGeom>
          <a:avLst/>
          <a:gdLst/>
          <a:ahLst/>
          <a:cxnLst/>
          <a:rect l="0" t="0" r="0" b="0"/>
          <a:pathLst>
            <a:path>
              <a:moveTo>
                <a:pt x="3763015" y="158853"/>
              </a:moveTo>
              <a:arcTo wR="2828462" hR="2828462" stAng="17357621" swAng="150305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DA6A2-7B06-4997-994B-0B918B3B7835}">
      <dsp:nvSpPr>
        <dsp:cNvPr id="0" name=""/>
        <dsp:cNvSpPr/>
      </dsp:nvSpPr>
      <dsp:spPr>
        <a:xfrm>
          <a:off x="7622785" y="1414991"/>
          <a:ext cx="1845468" cy="119955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/>
            <a:t>প্যাকিং খরচ</a:t>
          </a:r>
          <a:endParaRPr lang="en-US" sz="2700" kern="1200" dirty="0"/>
        </a:p>
      </dsp:txBody>
      <dsp:txXfrm>
        <a:off x="7681342" y="1473548"/>
        <a:ext cx="1728354" cy="1082440"/>
      </dsp:txXfrm>
    </dsp:sp>
    <dsp:sp modelId="{02C0119A-84D7-46CC-ADA4-FB4C15ADF38D}">
      <dsp:nvSpPr>
        <dsp:cNvPr id="0" name=""/>
        <dsp:cNvSpPr/>
      </dsp:nvSpPr>
      <dsp:spPr>
        <a:xfrm>
          <a:off x="3267537" y="600537"/>
          <a:ext cx="5656924" cy="5656924"/>
        </a:xfrm>
        <a:custGeom>
          <a:avLst/>
          <a:gdLst/>
          <a:ahLst/>
          <a:cxnLst/>
          <a:rect l="0" t="0" r="0" b="0"/>
          <a:pathLst>
            <a:path>
              <a:moveTo>
                <a:pt x="5541771" y="2029620"/>
              </a:moveTo>
              <a:arcTo wR="2828462" hR="2828462" stAng="20615685" swAng="196863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1ACBC7-A6BE-408B-A5DE-46F167D2CD30}">
      <dsp:nvSpPr>
        <dsp:cNvPr id="0" name=""/>
        <dsp:cNvSpPr/>
      </dsp:nvSpPr>
      <dsp:spPr>
        <a:xfrm>
          <a:off x="7622785" y="4243453"/>
          <a:ext cx="1845468" cy="119955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আমদানি</a:t>
          </a:r>
          <a:r>
            <a:rPr lang="bn-BD" sz="27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sz="4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শুল্ক</a:t>
          </a:r>
          <a:endParaRPr lang="en-US" sz="2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681342" y="4302010"/>
        <a:ext cx="1728354" cy="1082440"/>
      </dsp:txXfrm>
    </dsp:sp>
    <dsp:sp modelId="{A8AB4B0C-9555-449C-AB90-1A12B46E41BA}">
      <dsp:nvSpPr>
        <dsp:cNvPr id="0" name=""/>
        <dsp:cNvSpPr/>
      </dsp:nvSpPr>
      <dsp:spPr>
        <a:xfrm>
          <a:off x="3267537" y="600537"/>
          <a:ext cx="5656924" cy="5656924"/>
        </a:xfrm>
        <a:custGeom>
          <a:avLst/>
          <a:gdLst/>
          <a:ahLst/>
          <a:cxnLst/>
          <a:rect l="0" t="0" r="0" b="0"/>
          <a:pathLst>
            <a:path>
              <a:moveTo>
                <a:pt x="4805475" y="4851236"/>
              </a:moveTo>
              <a:arcTo wR="2828462" hR="2828462" stAng="2739329" swAng="150305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A37E8-45E1-479E-B6D3-FC57224BEC55}">
      <dsp:nvSpPr>
        <dsp:cNvPr id="0" name=""/>
        <dsp:cNvSpPr/>
      </dsp:nvSpPr>
      <dsp:spPr>
        <a:xfrm>
          <a:off x="5173265" y="5657684"/>
          <a:ext cx="1845468" cy="119955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/>
            <a:t>ডক চার্জ</a:t>
          </a:r>
          <a:endParaRPr lang="en-US" sz="3200" kern="1200" dirty="0"/>
        </a:p>
      </dsp:txBody>
      <dsp:txXfrm>
        <a:off x="5231822" y="5716241"/>
        <a:ext cx="1728354" cy="1082440"/>
      </dsp:txXfrm>
    </dsp:sp>
    <dsp:sp modelId="{2D50DC2D-98DB-43E6-8099-4F22A9D94F3F}">
      <dsp:nvSpPr>
        <dsp:cNvPr id="0" name=""/>
        <dsp:cNvSpPr/>
      </dsp:nvSpPr>
      <dsp:spPr>
        <a:xfrm>
          <a:off x="3267537" y="600537"/>
          <a:ext cx="5656924" cy="5656924"/>
        </a:xfrm>
        <a:custGeom>
          <a:avLst/>
          <a:gdLst/>
          <a:ahLst/>
          <a:cxnLst/>
          <a:rect l="0" t="0" r="0" b="0"/>
          <a:pathLst>
            <a:path>
              <a:moveTo>
                <a:pt x="1893908" y="5498070"/>
              </a:moveTo>
              <a:arcTo wR="2828462" hR="2828462" stAng="6557621" swAng="150305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CE1A8-993A-404E-B729-A2E627D30EF9}">
      <dsp:nvSpPr>
        <dsp:cNvPr id="0" name=""/>
        <dsp:cNvSpPr/>
      </dsp:nvSpPr>
      <dsp:spPr>
        <a:xfrm>
          <a:off x="2723745" y="4243453"/>
          <a:ext cx="1845468" cy="119955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/>
            <a:t>বীমা খরচ</a:t>
          </a:r>
          <a:endParaRPr lang="en-US" sz="2700" kern="1200" dirty="0"/>
        </a:p>
      </dsp:txBody>
      <dsp:txXfrm>
        <a:off x="2782302" y="4302010"/>
        <a:ext cx="1728354" cy="1082440"/>
      </dsp:txXfrm>
    </dsp:sp>
    <dsp:sp modelId="{6E853470-5E7A-4B73-B3DF-0D64C80A9327}">
      <dsp:nvSpPr>
        <dsp:cNvPr id="0" name=""/>
        <dsp:cNvSpPr/>
      </dsp:nvSpPr>
      <dsp:spPr>
        <a:xfrm>
          <a:off x="3267537" y="600537"/>
          <a:ext cx="5656924" cy="5656924"/>
        </a:xfrm>
        <a:custGeom>
          <a:avLst/>
          <a:gdLst/>
          <a:ahLst/>
          <a:cxnLst/>
          <a:rect l="0" t="0" r="0" b="0"/>
          <a:pathLst>
            <a:path>
              <a:moveTo>
                <a:pt x="115152" y="3627303"/>
              </a:moveTo>
              <a:arcTo wR="2828462" hR="2828462" stAng="9815685" swAng="196863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C84A8E-6A61-4452-A00A-DECB557BDD3F}">
      <dsp:nvSpPr>
        <dsp:cNvPr id="0" name=""/>
        <dsp:cNvSpPr/>
      </dsp:nvSpPr>
      <dsp:spPr>
        <a:xfrm>
          <a:off x="2723745" y="1414991"/>
          <a:ext cx="1845468" cy="119955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/>
            <a:t>কুলি খরচ</a:t>
          </a:r>
          <a:endParaRPr lang="en-US" sz="2700" kern="1200" dirty="0"/>
        </a:p>
      </dsp:txBody>
      <dsp:txXfrm>
        <a:off x="2782302" y="1473548"/>
        <a:ext cx="1728354" cy="1082440"/>
      </dsp:txXfrm>
    </dsp:sp>
    <dsp:sp modelId="{E5A38E29-FF9A-40F4-84F3-852FBBFDDAF6}">
      <dsp:nvSpPr>
        <dsp:cNvPr id="0" name=""/>
        <dsp:cNvSpPr/>
      </dsp:nvSpPr>
      <dsp:spPr>
        <a:xfrm>
          <a:off x="3267537" y="600537"/>
          <a:ext cx="5656924" cy="5656924"/>
        </a:xfrm>
        <a:custGeom>
          <a:avLst/>
          <a:gdLst/>
          <a:ahLst/>
          <a:cxnLst/>
          <a:rect l="0" t="0" r="0" b="0"/>
          <a:pathLst>
            <a:path>
              <a:moveTo>
                <a:pt x="851448" y="805688"/>
              </a:moveTo>
              <a:arcTo wR="2828462" hR="2828462" stAng="13539329" swAng="150305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66C05-B50D-471E-97FC-4F9B23DD1FB5}">
      <dsp:nvSpPr>
        <dsp:cNvPr id="0" name=""/>
        <dsp:cNvSpPr/>
      </dsp:nvSpPr>
      <dsp:spPr>
        <a:xfrm>
          <a:off x="5106121" y="2717936"/>
          <a:ext cx="1940718" cy="1940718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5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পরোক্ষ খরচ</a:t>
          </a:r>
          <a:endParaRPr lang="en-US" sz="4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390333" y="3002148"/>
        <a:ext cx="1372294" cy="1372294"/>
      </dsp:txXfrm>
    </dsp:sp>
    <dsp:sp modelId="{EFD6C0D2-4310-407B-94BA-CF0237DD867F}">
      <dsp:nvSpPr>
        <dsp:cNvPr id="0" name=""/>
        <dsp:cNvSpPr/>
      </dsp:nvSpPr>
      <dsp:spPr>
        <a:xfrm rot="16200000">
          <a:off x="5871194" y="2012301"/>
          <a:ext cx="410573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5932780" y="2205856"/>
        <a:ext cx="287401" cy="395906"/>
      </dsp:txXfrm>
    </dsp:sp>
    <dsp:sp modelId="{1B2FA897-95B9-461C-8990-3263EADC9CEE}">
      <dsp:nvSpPr>
        <dsp:cNvPr id="0" name=""/>
        <dsp:cNvSpPr/>
      </dsp:nvSpPr>
      <dsp:spPr>
        <a:xfrm>
          <a:off x="5106121" y="2550"/>
          <a:ext cx="1940718" cy="1940718"/>
        </a:xfrm>
        <a:prstGeom prst="ellipse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/>
            <a:t>দোকান ভাড়া</a:t>
          </a:r>
          <a:endParaRPr lang="en-US" sz="2800" kern="1200" dirty="0"/>
        </a:p>
      </dsp:txBody>
      <dsp:txXfrm>
        <a:off x="5390333" y="286762"/>
        <a:ext cx="1372294" cy="1372294"/>
      </dsp:txXfrm>
    </dsp:sp>
    <dsp:sp modelId="{C69DF9A2-C981-4812-B9AA-FEEF3ABAF967}">
      <dsp:nvSpPr>
        <dsp:cNvPr id="0" name=""/>
        <dsp:cNvSpPr/>
      </dsp:nvSpPr>
      <dsp:spPr>
        <a:xfrm rot="20520000">
          <a:off x="7151385" y="2942414"/>
          <a:ext cx="410573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7154399" y="3093414"/>
        <a:ext cx="287401" cy="395906"/>
      </dsp:txXfrm>
    </dsp:sp>
    <dsp:sp modelId="{11C09508-F3AA-455A-BACC-5AD8441DE6FF}">
      <dsp:nvSpPr>
        <dsp:cNvPr id="0" name=""/>
        <dsp:cNvSpPr/>
      </dsp:nvSpPr>
      <dsp:spPr>
        <a:xfrm>
          <a:off x="7688607" y="1878836"/>
          <a:ext cx="1940718" cy="1940718"/>
        </a:xfrm>
        <a:prstGeom prst="ellipse">
          <a:avLst/>
        </a:prstGeom>
        <a:solidFill>
          <a:schemeClr val="tx1">
            <a:lumMod val="85000"/>
            <a:lumOff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কর্মচারীদের বেতন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972819" y="2163048"/>
        <a:ext cx="1372294" cy="1372294"/>
      </dsp:txXfrm>
    </dsp:sp>
    <dsp:sp modelId="{4A9A79D9-E0D0-4A08-8989-5AA58B2516C6}">
      <dsp:nvSpPr>
        <dsp:cNvPr id="0" name=""/>
        <dsp:cNvSpPr/>
      </dsp:nvSpPr>
      <dsp:spPr>
        <a:xfrm rot="3240000">
          <a:off x="6662396" y="4447370"/>
          <a:ext cx="410573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687783" y="4529515"/>
        <a:ext cx="287401" cy="395906"/>
      </dsp:txXfrm>
    </dsp:sp>
    <dsp:sp modelId="{D1F21C8A-AFD2-4C82-9D09-979F2B5D29A7}">
      <dsp:nvSpPr>
        <dsp:cNvPr id="0" name=""/>
        <dsp:cNvSpPr/>
      </dsp:nvSpPr>
      <dsp:spPr>
        <a:xfrm>
          <a:off x="6702185" y="4914730"/>
          <a:ext cx="1940718" cy="1940718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বিদ্যুত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986397" y="5198942"/>
        <a:ext cx="1372294" cy="1372294"/>
      </dsp:txXfrm>
    </dsp:sp>
    <dsp:sp modelId="{E60319C4-445C-4A33-ABE5-0A49800CC13D}">
      <dsp:nvSpPr>
        <dsp:cNvPr id="0" name=""/>
        <dsp:cNvSpPr/>
      </dsp:nvSpPr>
      <dsp:spPr>
        <a:xfrm rot="7560000">
          <a:off x="5079992" y="4447370"/>
          <a:ext cx="410573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10800000">
        <a:off x="5177777" y="4529515"/>
        <a:ext cx="287401" cy="395906"/>
      </dsp:txXfrm>
    </dsp:sp>
    <dsp:sp modelId="{DABA04BB-C612-4079-81FF-15C562DE9342}">
      <dsp:nvSpPr>
        <dsp:cNvPr id="0" name=""/>
        <dsp:cNvSpPr/>
      </dsp:nvSpPr>
      <dsp:spPr>
        <a:xfrm>
          <a:off x="3510057" y="4914730"/>
          <a:ext cx="1940718" cy="1940718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বিজ্ঞাপন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794269" y="5198942"/>
        <a:ext cx="1372294" cy="1372294"/>
      </dsp:txXfrm>
    </dsp:sp>
    <dsp:sp modelId="{84C38067-9A92-464B-A00C-67C05C51410B}">
      <dsp:nvSpPr>
        <dsp:cNvPr id="0" name=""/>
        <dsp:cNvSpPr/>
      </dsp:nvSpPr>
      <dsp:spPr>
        <a:xfrm rot="11880000">
          <a:off x="4566421" y="2937341"/>
          <a:ext cx="428512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10800000">
        <a:off x="4691829" y="3089173"/>
        <a:ext cx="299958" cy="395906"/>
      </dsp:txXfrm>
    </dsp:sp>
    <dsp:sp modelId="{85E15C5F-3844-4FCF-B6FF-BAE005A544CD}">
      <dsp:nvSpPr>
        <dsp:cNvPr id="0" name=""/>
        <dsp:cNvSpPr/>
      </dsp:nvSpPr>
      <dsp:spPr>
        <a:xfrm>
          <a:off x="2562673" y="1858779"/>
          <a:ext cx="1862643" cy="1980833"/>
        </a:xfrm>
        <a:prstGeom prst="ellipse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পরিবহন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35451" y="2148865"/>
        <a:ext cx="1317087" cy="14006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FE00D-FF8C-4A0D-8815-40DD989132E2}">
      <dsp:nvSpPr>
        <dsp:cNvPr id="0" name=""/>
        <dsp:cNvSpPr/>
      </dsp:nvSpPr>
      <dsp:spPr>
        <a:xfrm>
          <a:off x="2050" y="2070199"/>
          <a:ext cx="2717601" cy="2717601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ক্রয়দাম</a:t>
          </a:r>
          <a:endParaRPr lang="en-US" sz="59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00033" y="2468182"/>
        <a:ext cx="1921635" cy="1921635"/>
      </dsp:txXfrm>
    </dsp:sp>
    <dsp:sp modelId="{4F7EAECE-647D-4A1E-9515-0A7E2B9BB056}">
      <dsp:nvSpPr>
        <dsp:cNvPr id="0" name=""/>
        <dsp:cNvSpPr/>
      </dsp:nvSpPr>
      <dsp:spPr>
        <a:xfrm>
          <a:off x="2940321" y="2640895"/>
          <a:ext cx="1576208" cy="1576208"/>
        </a:xfrm>
        <a:prstGeom prst="mathPlus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3149247" y="3243637"/>
        <a:ext cx="1158356" cy="370724"/>
      </dsp:txXfrm>
    </dsp:sp>
    <dsp:sp modelId="{7F6F9625-4C35-4B32-B41C-3CB0F942751F}">
      <dsp:nvSpPr>
        <dsp:cNvPr id="0" name=""/>
        <dsp:cNvSpPr/>
      </dsp:nvSpPr>
      <dsp:spPr>
        <a:xfrm>
          <a:off x="4737199" y="2070199"/>
          <a:ext cx="2717601" cy="2717601"/>
        </a:xfrm>
        <a:prstGeom prst="ellipse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প্রত্যক্ষ খরচ</a:t>
          </a:r>
          <a:endParaRPr lang="en-US" sz="59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35182" y="2468182"/>
        <a:ext cx="1921635" cy="1921635"/>
      </dsp:txXfrm>
    </dsp:sp>
    <dsp:sp modelId="{31D31848-9A6F-4B2A-81AE-7B2F21637515}">
      <dsp:nvSpPr>
        <dsp:cNvPr id="0" name=""/>
        <dsp:cNvSpPr/>
      </dsp:nvSpPr>
      <dsp:spPr>
        <a:xfrm>
          <a:off x="7675470" y="2640895"/>
          <a:ext cx="1576208" cy="1576208"/>
        </a:xfrm>
        <a:prstGeom prst="mathEqual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800" kern="1200"/>
        </a:p>
      </dsp:txBody>
      <dsp:txXfrm>
        <a:off x="7884396" y="2965594"/>
        <a:ext cx="1158356" cy="926810"/>
      </dsp:txXfrm>
    </dsp:sp>
    <dsp:sp modelId="{2C9F0C1C-C866-4CE6-AA24-4893B016B4F7}">
      <dsp:nvSpPr>
        <dsp:cNvPr id="0" name=""/>
        <dsp:cNvSpPr/>
      </dsp:nvSpPr>
      <dsp:spPr>
        <a:xfrm>
          <a:off x="9472348" y="2070199"/>
          <a:ext cx="2717601" cy="2717601"/>
        </a:xfrm>
        <a:prstGeom prst="ellipse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ক্রয়</a:t>
          </a:r>
          <a:r>
            <a:rPr lang="en-US" sz="59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মূ</a:t>
          </a:r>
          <a:r>
            <a:rPr lang="bn-BD" sz="5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ল্য</a:t>
          </a:r>
          <a:endParaRPr lang="en-US" sz="59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870331" y="2468182"/>
        <a:ext cx="1921635" cy="1921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F8C0B-F24C-4124-A40E-399983A4B74E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5391F-5161-49D6-8FAC-7AEFAF65C0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8348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5391F-5161-49D6-8FAC-7AEFAF65C02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763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5391F-5161-49D6-8FAC-7AEFAF65C02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26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5391F-5161-49D6-8FAC-7AEFAF65C02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5324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রি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5391F-5161-49D6-8FAC-7AEFAF65C02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4298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5391F-5161-49D6-8FAC-7AEFAF65C02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6033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5391F-5161-49D6-8FAC-7AEFAF65C02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150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96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143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71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059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102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9516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014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4587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651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9210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933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3C177-C56E-4EC2-99CE-321192EECBDC}" type="datetimeFigureOut">
              <a:rPr lang="en-US" smtClean="0"/>
              <a:pPr/>
              <a:t>2/1/2000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78C00-CDD3-4524-97FF-0B3B3FD1BE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0579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bn-BD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25625"/>
            <a:ext cx="12192000" cy="5174782"/>
          </a:xfrm>
          <a:blipFill>
            <a:blip r:embed="rId4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xmlns="" val="42522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786"/>
            <a:ext cx="12192000" cy="1832599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9385"/>
            <a:ext cx="12192000" cy="496861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মুহাম্মদ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গোলাম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রব্বানী</a:t>
            </a:r>
            <a:endParaRPr lang="bn-BD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বেগম রহিমা বালিকা উচ্চ বিদ্যলয়</a:t>
            </a:r>
          </a:p>
          <a:p>
            <a:pPr>
              <a:buFont typeface="Wingdings" pitchFamily="2" charset="2"/>
              <a:buChar char="q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নাম্বার-০১৭৭০৮২২৯১৩</a:t>
            </a:r>
          </a:p>
          <a:p>
            <a:pPr marL="0" indent="0">
              <a:buNone/>
            </a:pPr>
            <a:endParaRPr lang="bn-BD" sz="66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430780" y="1889386"/>
            <a:ext cx="57612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শ্রেনিঃ দশম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হিসাববিজ্ঞান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অধ্যায়ঃ-একাদশ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ছাত্রসংখ্যাঃ-৪০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১৭-১২-১৩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DSCF02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438656" cy="180136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12192000" cy="18325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9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পরিচিতি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438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11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2323474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11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23475"/>
            <a:ext cx="12192000" cy="469192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ক্রয়মূ্ল্য কি বলতে পারবে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বিক্রয়্মূল্য কি বলতে পারবে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পণ্যের ক্রয়মূল্য নির্নয় করতে পারবে।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 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 পণ্যের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বিক্রয়মূল্য 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নির্নয় করতে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 ।</a:t>
            </a:r>
            <a:endParaRPr lang="bn-BD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47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186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94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2361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147934"/>
            <a:ext cx="121920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পণ্যের ক্রয়মূল্য ও বিক্রয়মূল্য নির্ধা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55790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41820988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un 3"/>
          <p:cNvSpPr/>
          <p:nvPr/>
        </p:nvSpPr>
        <p:spPr>
          <a:xfrm>
            <a:off x="4152276" y="1184223"/>
            <a:ext cx="4002374" cy="4467069"/>
          </a:xfrm>
          <a:prstGeom prst="sun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 খরচ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45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3B03C4-9936-4FF0-BCE4-8C5F8DE98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43B03C4-9936-4FF0-BCE4-8C5F8DE98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43B03C4-9936-4FF0-BCE4-8C5F8DE98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CF82F1-4CB9-4DE5-B37D-818EA098E1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66CF82F1-4CB9-4DE5-B37D-818EA098E1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66CF82F1-4CB9-4DE5-B37D-818EA098E1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6DA6A2-7B06-4997-994B-0B918B3B78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5A6DA6A2-7B06-4997-994B-0B918B3B78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5A6DA6A2-7B06-4997-994B-0B918B3B78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C0119A-84D7-46CC-ADA4-FB4C15ADF3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02C0119A-84D7-46CC-ADA4-FB4C15ADF3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02C0119A-84D7-46CC-ADA4-FB4C15ADF3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1ACBC7-A6BE-408B-A5DE-46F167D2C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91ACBC7-A6BE-408B-A5DE-46F167D2C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291ACBC7-A6BE-408B-A5DE-46F167D2C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AB4B0C-9555-449C-AB90-1A12B46E4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8AB4B0C-9555-449C-AB90-1A12B46E4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8AB4B0C-9555-449C-AB90-1A12B46E4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9A37E8-45E1-479E-B6D3-FC57224BEC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F9A37E8-45E1-479E-B6D3-FC57224BEC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F9A37E8-45E1-479E-B6D3-FC57224BEC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50DC2D-98DB-43E6-8099-4F22A9D94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2D50DC2D-98DB-43E6-8099-4F22A9D94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2D50DC2D-98DB-43E6-8099-4F22A9D94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4CE1A8-993A-404E-B729-A2E627D30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714CE1A8-993A-404E-B729-A2E627D30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4CE1A8-993A-404E-B729-A2E627D30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853470-5E7A-4B73-B3DF-0D64C80A93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6E853470-5E7A-4B73-B3DF-0D64C80A93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6E853470-5E7A-4B73-B3DF-0D64C80A93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C84A8E-6A61-4452-A00A-DECB557BDD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EC84A8E-6A61-4452-A00A-DECB557BDD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EC84A8E-6A61-4452-A00A-DECB557BDD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A38E29-FF9A-40F4-84F3-852FBBFDD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E5A38E29-FF9A-40F4-84F3-852FBBFDD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E5A38E29-FF9A-40F4-84F3-852FBBFDD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84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000" y="0"/>
            <a:ext cx="635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422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59330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3305" y="0"/>
            <a:ext cx="5662864" cy="697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974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11204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2042" y="0"/>
            <a:ext cx="6079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033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79175647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63238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E66C05-B50D-471E-97FC-4F9B23DD1F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FCE66C05-B50D-471E-97FC-4F9B23DD1F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6C0D2-4310-407B-94BA-CF0237DD86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EFD6C0D2-4310-407B-94BA-CF0237DD86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2FA897-95B9-461C-8990-3263EADC9C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1B2FA897-95B9-461C-8990-3263EADC9C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9DF9A2-C981-4812-B9AA-FEEF3ABAF9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C69DF9A2-C981-4812-B9AA-FEEF3ABAF9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C09508-F3AA-455A-BACC-5AD8441DE6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11C09508-F3AA-455A-BACC-5AD8441DE6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9A79D9-E0D0-4A08-8989-5AA58B2516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4A9A79D9-E0D0-4A08-8989-5AA58B2516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F21C8A-AFD2-4C82-9D09-979F2B5D2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D1F21C8A-AFD2-4C82-9D09-979F2B5D2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0319C4-445C-4A33-ABE5-0A49800CC1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E60319C4-445C-4A33-ABE5-0A49800CC1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BA04BB-C612-4079-81FF-15C562DE93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DABA04BB-C612-4079-81FF-15C562DE93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38067-9A92-464B-A00C-67C05C514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84C38067-9A92-464B-A00C-67C05C5141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E15C5F-3844-4FCF-B6FF-BAE005A544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85E15C5F-3844-4FCF-B6FF-BAE005A544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288504" cy="67376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8504" y="0"/>
            <a:ext cx="5903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8049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6721641" cy="701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1641" y="0"/>
            <a:ext cx="5684587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68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3579" y="0"/>
            <a:ext cx="9593179" cy="697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892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4695945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59749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5FE00D-FF8C-4A0D-8815-40DD9891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A25FE00D-FF8C-4A0D-8815-40DD9891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A25FE00D-FF8C-4A0D-8815-40DD98913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7EAECE-647D-4A1E-9515-0A7E2B9BB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4F7EAECE-647D-4A1E-9515-0A7E2B9BB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4F7EAECE-647D-4A1E-9515-0A7E2B9BB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6F9625-4C35-4B32-B41C-3CB0F9427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7F6F9625-4C35-4B32-B41C-3CB0F9427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7F6F9625-4C35-4B32-B41C-3CB0F9427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D31848-9A6F-4B2A-81AE-7B2F21637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1D31848-9A6F-4B2A-81AE-7B2F21637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1D31848-9A6F-4B2A-81AE-7B2F21637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9F0C1C-C866-4CE6-AA24-4893B016B4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2C9F0C1C-C866-4CE6-AA24-4893B016B4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2C9F0C1C-C866-4CE6-AA24-4893B016B4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/>
          <p:cNvSpPr/>
          <p:nvPr/>
        </p:nvSpPr>
        <p:spPr>
          <a:xfrm>
            <a:off x="1" y="5048470"/>
            <a:ext cx="12306923" cy="1563510"/>
          </a:xfrm>
          <a:prstGeom prst="round1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বিক্রয় মূল্য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" y="2923111"/>
            <a:ext cx="12306924" cy="118095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পরোক্ষ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-104930" y="134912"/>
            <a:ext cx="12296930" cy="184379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smtClean="0">
                <a:latin typeface="NikoshBAN" panose="02000000000000000000" pitchFamily="2" charset="0"/>
                <a:cs typeface="NikoshBAN" panose="02000000000000000000" pitchFamily="2" charset="0"/>
              </a:rPr>
              <a:t>ক্রয়্মূল্য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Plus 10"/>
          <p:cNvSpPr/>
          <p:nvPr/>
        </p:nvSpPr>
        <p:spPr>
          <a:xfrm>
            <a:off x="5378306" y="1978702"/>
            <a:ext cx="1007504" cy="944409"/>
          </a:xfrm>
          <a:prstGeom prst="mathPlu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lus 11"/>
          <p:cNvSpPr/>
          <p:nvPr/>
        </p:nvSpPr>
        <p:spPr>
          <a:xfrm>
            <a:off x="4572000" y="3717562"/>
            <a:ext cx="45719" cy="5995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qual 15"/>
          <p:cNvSpPr/>
          <p:nvPr/>
        </p:nvSpPr>
        <p:spPr>
          <a:xfrm>
            <a:off x="5216577" y="4104061"/>
            <a:ext cx="1319135" cy="947985"/>
          </a:xfrm>
          <a:prstGeom prst="mathEqual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357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762531" y="0"/>
            <a:ext cx="6011055" cy="1588957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বিক্রয়দাম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762531" y="2143595"/>
            <a:ext cx="6011055" cy="191874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প্রত্যাশিত মূনাফা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762531" y="4751884"/>
            <a:ext cx="6011055" cy="190374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বিক্রয়মূল্য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Plus 5"/>
          <p:cNvSpPr/>
          <p:nvPr/>
        </p:nvSpPr>
        <p:spPr>
          <a:xfrm>
            <a:off x="6423285" y="1588957"/>
            <a:ext cx="539646" cy="554637"/>
          </a:xfrm>
          <a:prstGeom prst="mathPlus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qual 6"/>
          <p:cNvSpPr/>
          <p:nvPr/>
        </p:nvSpPr>
        <p:spPr>
          <a:xfrm>
            <a:off x="6265889" y="4197246"/>
            <a:ext cx="854439" cy="554638"/>
          </a:xfrm>
          <a:prstGeom prst="mathEqual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44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0"/>
            <a:ext cx="12191999" cy="2263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2263515"/>
            <a:ext cx="12192000" cy="45944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 খরচ ও পরোক্ষ খরচের ৪টি পার্থক্য লিখ 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37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-1"/>
            <a:ext cx="12259056" cy="215741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3714751"/>
            <a:ext cx="12192000" cy="147161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71600" indent="-1371600">
              <a:buFont typeface="+mj-lt"/>
              <a:buAutoNum type="arabicPeriod" startAt="2"/>
            </a:pPr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পরোক্ষ খরচ কী?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186363"/>
            <a:ext cx="12192000" cy="16716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71600" indent="-1371600">
              <a:buFont typeface="+mj-lt"/>
              <a:buAutoNum type="arabicPeriod" startAt="3"/>
            </a:pP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বিক্রয় মূল্যের সূত্র কী ?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2157413"/>
            <a:ext cx="12326112" cy="1557338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71600" indent="-1371600">
              <a:buFont typeface="+mj-lt"/>
              <a:buAutoNum type="arabicPeriod"/>
            </a:pPr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 খরচ কী?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959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12192000" cy="2353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353456"/>
            <a:ext cx="12192000" cy="502170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জনাব হাসান একজন আম ব্যবসায়ী। তিনি রাজশাহী থেকে আম এনে পাইকারি দরে ঢাকায় বিক্রয় করেন। তথ্যাবলি নিম্নরূপ-</a:t>
            </a:r>
          </a:p>
          <a:p>
            <a:pPr marL="1652588" indent="-571500">
              <a:buFont typeface="Arial" panose="020B0604020202020204" pitchFamily="34" charset="0"/>
              <a:buChar char="•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 ঝুড়ি ৫০০ টাকা দরে ২০০ ঝুড়ি আম ক্রয়</a:t>
            </a:r>
          </a:p>
          <a:p>
            <a:pPr marL="1652588" indent="-571500">
              <a:buFont typeface="Arial" panose="020B0604020202020204" pitchFamily="34" charset="0"/>
              <a:buChar char="•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পরিবহন ভাড়া ৫০০০ টাকা</a:t>
            </a:r>
          </a:p>
          <a:p>
            <a:pPr marL="1652588" indent="-571500">
              <a:buFont typeface="Arial" panose="020B0604020202020204" pitchFamily="34" charset="0"/>
              <a:buChar char="•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কুলি খরচ ১০০ টাকা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জনাব হাসানের আমের মোট ব্যয় কত?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928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125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741" y="1903750"/>
            <a:ext cx="8094690" cy="4954250"/>
          </a:xfrm>
        </p:spPr>
      </p:pic>
    </p:spTree>
    <p:extLst>
      <p:ext uri="{BB962C8B-B14F-4D97-AF65-F5344CB8AC3E}">
        <p14:creationId xmlns:p14="http://schemas.microsoft.com/office/powerpoint/2010/main" xmlns="" val="4223377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171</Words>
  <Application>Microsoft Office PowerPoint</Application>
  <PresentationFormat>Custom</PresentationFormat>
  <Paragraphs>60</Paragraphs>
  <Slides>22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স্বাগতম</vt:lpstr>
      <vt:lpstr>পরিচিতি</vt:lpstr>
      <vt:lpstr>শিখনফল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Nayeem</cp:lastModifiedBy>
  <cp:revision>122</cp:revision>
  <dcterms:created xsi:type="dcterms:W3CDTF">2013-12-15T08:49:49Z</dcterms:created>
  <dcterms:modified xsi:type="dcterms:W3CDTF">2000-02-01T02:54:42Z</dcterms:modified>
</cp:coreProperties>
</file>